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1"/>
  </p:notesMasterIdLst>
  <p:sldIdLst>
    <p:sldId id="256" r:id="rId2"/>
    <p:sldId id="286" r:id="rId3"/>
    <p:sldId id="258" r:id="rId4"/>
    <p:sldId id="292" r:id="rId5"/>
    <p:sldId id="294" r:id="rId6"/>
    <p:sldId id="310" r:id="rId7"/>
    <p:sldId id="308" r:id="rId8"/>
    <p:sldId id="295" r:id="rId9"/>
    <p:sldId id="296" r:id="rId10"/>
    <p:sldId id="297" r:id="rId11"/>
    <p:sldId id="298" r:id="rId12"/>
    <p:sldId id="299" r:id="rId13"/>
    <p:sldId id="313" r:id="rId14"/>
    <p:sldId id="303" r:id="rId15"/>
    <p:sldId id="304" r:id="rId16"/>
    <p:sldId id="312" r:id="rId17"/>
    <p:sldId id="265" r:id="rId18"/>
    <p:sldId id="282" r:id="rId19"/>
    <p:sldId id="28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7" autoAdjust="0"/>
  </p:normalViewPr>
  <p:slideViewPr>
    <p:cSldViewPr snapToGrid="0">
      <p:cViewPr>
        <p:scale>
          <a:sx n="53" d="100"/>
          <a:sy n="53" d="100"/>
        </p:scale>
        <p:origin x="115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hyperlink" Target="https://github.com/OUMERTAmine/Ruche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png"/><Relationship Id="rId5" Type="http://schemas.openxmlformats.org/officeDocument/2006/relationships/hyperlink" Target="https://github.com/OUMERTAmine/Ruche" TargetMode="External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FC257-DBD5-4F4F-A7E7-360FBF61E2CF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687B74-4B95-4BB3-B3A4-EC546C0F5AC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Contexte</a:t>
          </a:r>
        </a:p>
      </dgm:t>
    </dgm:pt>
    <dgm:pt modelId="{6C2059AF-91A3-45F8-8FCE-4023C4309392}" type="parTrans" cxnId="{AA78EB5C-0938-48DB-A91F-D9F13F8C7D9B}">
      <dgm:prSet/>
      <dgm:spPr/>
      <dgm:t>
        <a:bodyPr/>
        <a:lstStyle/>
        <a:p>
          <a:endParaRPr lang="en-US"/>
        </a:p>
      </dgm:t>
    </dgm:pt>
    <dgm:pt modelId="{B51A88B9-79B3-410E-9215-690CC1EC61AC}" type="sibTrans" cxnId="{AA78EB5C-0938-48DB-A91F-D9F13F8C7D9B}">
      <dgm:prSet/>
      <dgm:spPr/>
      <dgm:t>
        <a:bodyPr/>
        <a:lstStyle/>
        <a:p>
          <a:endParaRPr lang="en-US"/>
        </a:p>
      </dgm:t>
    </dgm:pt>
    <dgm:pt modelId="{26C79977-5630-4709-BED7-0A23BEFC1C6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Prototype</a:t>
          </a:r>
        </a:p>
      </dgm:t>
    </dgm:pt>
    <dgm:pt modelId="{52046328-2FB8-446C-B61C-83F31481ABB3}" type="parTrans" cxnId="{A22CEAA0-95D8-41D5-BD80-CB5A055965D0}">
      <dgm:prSet/>
      <dgm:spPr/>
      <dgm:t>
        <a:bodyPr/>
        <a:lstStyle/>
        <a:p>
          <a:endParaRPr lang="en-US"/>
        </a:p>
      </dgm:t>
    </dgm:pt>
    <dgm:pt modelId="{B8EA8023-07C0-4A0F-ADF1-3F917BA91D3B}" type="sibTrans" cxnId="{A22CEAA0-95D8-41D5-BD80-CB5A055965D0}">
      <dgm:prSet/>
      <dgm:spPr/>
      <dgm:t>
        <a:bodyPr/>
        <a:lstStyle/>
        <a:p>
          <a:endParaRPr lang="en-US"/>
        </a:p>
      </dgm:t>
    </dgm:pt>
    <dgm:pt modelId="{BE6C0209-485C-4586-BAB4-0D0EDB166F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Communication des données </a:t>
          </a:r>
        </a:p>
      </dgm:t>
    </dgm:pt>
    <dgm:pt modelId="{9B170557-ABA6-41EC-AB19-BE8216D0C9CA}" type="parTrans" cxnId="{48D75A41-939E-4197-887E-6AA0E6AD6545}">
      <dgm:prSet/>
      <dgm:spPr/>
      <dgm:t>
        <a:bodyPr/>
        <a:lstStyle/>
        <a:p>
          <a:endParaRPr lang="en-US"/>
        </a:p>
      </dgm:t>
    </dgm:pt>
    <dgm:pt modelId="{93D50A9F-3FE7-455E-97EE-AE232BC4F407}" type="sibTrans" cxnId="{48D75A41-939E-4197-887E-6AA0E6AD6545}">
      <dgm:prSet/>
      <dgm:spPr/>
      <dgm:t>
        <a:bodyPr/>
        <a:lstStyle/>
        <a:p>
          <a:endParaRPr lang="en-US"/>
        </a:p>
      </dgm:t>
    </dgm:pt>
    <dgm:pt modelId="{2ABFDE1C-446F-4DC2-AAA4-074A7C7919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REX</a:t>
          </a:r>
        </a:p>
      </dgm:t>
    </dgm:pt>
    <dgm:pt modelId="{3F5E19F8-2DB0-42E5-BB39-5BFEC77CC9FC}" type="parTrans" cxnId="{1984DCF4-ECEC-468D-8D21-685B79610FA6}">
      <dgm:prSet/>
      <dgm:spPr/>
      <dgm:t>
        <a:bodyPr/>
        <a:lstStyle/>
        <a:p>
          <a:endParaRPr lang="en-US"/>
        </a:p>
      </dgm:t>
    </dgm:pt>
    <dgm:pt modelId="{BC45B4C3-1372-4CAF-BAC3-8D13D6172EEB}" type="sibTrans" cxnId="{1984DCF4-ECEC-468D-8D21-685B79610FA6}">
      <dgm:prSet/>
      <dgm:spPr/>
      <dgm:t>
        <a:bodyPr/>
        <a:lstStyle/>
        <a:p>
          <a:endParaRPr lang="en-US"/>
        </a:p>
      </dgm:t>
    </dgm:pt>
    <dgm:pt modelId="{0BD42C45-05A5-4BEB-82B5-09917FD98F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Démo</a:t>
          </a:r>
        </a:p>
      </dgm:t>
    </dgm:pt>
    <dgm:pt modelId="{D599634B-8D81-432C-B10E-5037E5C38584}" type="parTrans" cxnId="{7D0FEC73-4E72-47DC-87D0-865D7CBC59C7}">
      <dgm:prSet/>
      <dgm:spPr/>
      <dgm:t>
        <a:bodyPr/>
        <a:lstStyle/>
        <a:p>
          <a:endParaRPr lang="fr-FR"/>
        </a:p>
      </dgm:t>
    </dgm:pt>
    <dgm:pt modelId="{1001BC6E-F3CA-4B23-90CF-856216FE4905}" type="sibTrans" cxnId="{7D0FEC73-4E72-47DC-87D0-865D7CBC59C7}">
      <dgm:prSet/>
      <dgm:spPr/>
      <dgm:t>
        <a:bodyPr/>
        <a:lstStyle/>
        <a:p>
          <a:endParaRPr lang="fr-FR"/>
        </a:p>
      </dgm:t>
    </dgm:pt>
    <dgm:pt modelId="{6ED5F00C-6CE6-4517-91ED-93032DC673B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Organisation interne</a:t>
          </a:r>
        </a:p>
      </dgm:t>
    </dgm:pt>
    <dgm:pt modelId="{5B5BC41B-14E9-4599-BE3D-095CF0F160E7}" type="parTrans" cxnId="{2C9EB72B-624B-4154-A3A0-E0B1D2FCD778}">
      <dgm:prSet/>
      <dgm:spPr/>
      <dgm:t>
        <a:bodyPr/>
        <a:lstStyle/>
        <a:p>
          <a:endParaRPr lang="fr-FR"/>
        </a:p>
      </dgm:t>
    </dgm:pt>
    <dgm:pt modelId="{199B0E55-DFC2-40D2-BC34-6B1548B4C430}" type="sibTrans" cxnId="{2C9EB72B-624B-4154-A3A0-E0B1D2FCD778}">
      <dgm:prSet/>
      <dgm:spPr/>
      <dgm:t>
        <a:bodyPr/>
        <a:lstStyle/>
        <a:p>
          <a:endParaRPr lang="fr-FR"/>
        </a:p>
      </dgm:t>
    </dgm:pt>
    <dgm:pt modelId="{3B1CD02E-3011-45A0-B921-C5A26E3DD7A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Mesure de la consommation</a:t>
          </a:r>
        </a:p>
      </dgm:t>
    </dgm:pt>
    <dgm:pt modelId="{F5D2239C-7AD6-40F4-A5DC-100C9FA3A24D}" type="sibTrans" cxnId="{BCDAFB6E-3D64-4F90-8BA2-41988974DD39}">
      <dgm:prSet/>
      <dgm:spPr/>
      <dgm:t>
        <a:bodyPr/>
        <a:lstStyle/>
        <a:p>
          <a:endParaRPr lang="fr-FR"/>
        </a:p>
      </dgm:t>
    </dgm:pt>
    <dgm:pt modelId="{085909D0-63F4-4B71-8539-6EBCCA27E69F}" type="parTrans" cxnId="{BCDAFB6E-3D64-4F90-8BA2-41988974DD39}">
      <dgm:prSet/>
      <dgm:spPr/>
      <dgm:t>
        <a:bodyPr/>
        <a:lstStyle/>
        <a:p>
          <a:endParaRPr lang="fr-FR"/>
        </a:p>
      </dgm:t>
    </dgm:pt>
    <dgm:pt modelId="{710CDF42-7E48-4CF0-9251-94FDED48E51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noProof="0" dirty="0"/>
            <a:t>Conclusion</a:t>
          </a:r>
        </a:p>
      </dgm:t>
    </dgm:pt>
    <dgm:pt modelId="{158DCD0F-DA08-4FC0-9379-E06716582B09}" type="parTrans" cxnId="{DD1692D8-D1DC-4B6C-B806-81BA4CD60DB4}">
      <dgm:prSet/>
      <dgm:spPr/>
      <dgm:t>
        <a:bodyPr/>
        <a:lstStyle/>
        <a:p>
          <a:endParaRPr lang="fr-FR"/>
        </a:p>
      </dgm:t>
    </dgm:pt>
    <dgm:pt modelId="{F0F4B603-0D50-45D7-A999-0BE9E58E1D6D}" type="sibTrans" cxnId="{DD1692D8-D1DC-4B6C-B806-81BA4CD60DB4}">
      <dgm:prSet/>
      <dgm:spPr/>
      <dgm:t>
        <a:bodyPr/>
        <a:lstStyle/>
        <a:p>
          <a:endParaRPr lang="fr-FR"/>
        </a:p>
      </dgm:t>
    </dgm:pt>
    <dgm:pt modelId="{A7DBF1A4-0453-4A19-8A84-2854D19F48FE}" type="pres">
      <dgm:prSet presAssocID="{E6DFC257-DBD5-4F4F-A7E7-360FBF61E2CF}" presName="root" presStyleCnt="0">
        <dgm:presLayoutVars>
          <dgm:dir/>
          <dgm:resizeHandles val="exact"/>
        </dgm:presLayoutVars>
      </dgm:prSet>
      <dgm:spPr/>
    </dgm:pt>
    <dgm:pt modelId="{7E163E41-B9B9-4C90-9EF9-AA0629DF9777}" type="pres">
      <dgm:prSet presAssocID="{23687B74-4B95-4BB3-B3A4-EC546C0F5ACC}" presName="compNode" presStyleCnt="0"/>
      <dgm:spPr/>
    </dgm:pt>
    <dgm:pt modelId="{1C796E18-DE7F-44C3-BE12-AB53C60E0C6A}" type="pres">
      <dgm:prSet presAssocID="{23687B74-4B95-4BB3-B3A4-EC546C0F5ACC}" presName="bgRect" presStyleLbl="bgShp" presStyleIdx="0" presStyleCnt="8"/>
      <dgm:spPr/>
    </dgm:pt>
    <dgm:pt modelId="{7DB29FE6-F803-4CD1-94FB-1851E96065A3}" type="pres">
      <dgm:prSet presAssocID="{23687B74-4B95-4BB3-B3A4-EC546C0F5ACC}" presName="iconRect" presStyleLbl="node1" presStyleIdx="0" presStyleCnt="8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Abeille heureuse en dessin animé"/>
        </a:ext>
      </dgm:extLst>
    </dgm:pt>
    <dgm:pt modelId="{88681D99-1011-46D3-B9E9-FEAB22700C7A}" type="pres">
      <dgm:prSet presAssocID="{23687B74-4B95-4BB3-B3A4-EC546C0F5ACC}" presName="spaceRect" presStyleCnt="0"/>
      <dgm:spPr/>
    </dgm:pt>
    <dgm:pt modelId="{54DB60CE-16E2-412F-8B9B-5CE372CCB342}" type="pres">
      <dgm:prSet presAssocID="{23687B74-4B95-4BB3-B3A4-EC546C0F5ACC}" presName="parTx" presStyleLbl="revTx" presStyleIdx="0" presStyleCnt="8">
        <dgm:presLayoutVars>
          <dgm:chMax val="0"/>
          <dgm:chPref val="0"/>
        </dgm:presLayoutVars>
      </dgm:prSet>
      <dgm:spPr/>
    </dgm:pt>
    <dgm:pt modelId="{26B51451-8D1C-4529-A64F-688670590DB4}" type="pres">
      <dgm:prSet presAssocID="{B51A88B9-79B3-410E-9215-690CC1EC61AC}" presName="sibTrans" presStyleCnt="0"/>
      <dgm:spPr/>
    </dgm:pt>
    <dgm:pt modelId="{FD79CBB8-7711-4830-9D18-54573F8206DB}" type="pres">
      <dgm:prSet presAssocID="{26C79977-5630-4709-BED7-0A23BEFC1C61}" presName="compNode" presStyleCnt="0"/>
      <dgm:spPr/>
    </dgm:pt>
    <dgm:pt modelId="{332FA882-D129-4404-ADE3-4E56A6195474}" type="pres">
      <dgm:prSet presAssocID="{26C79977-5630-4709-BED7-0A23BEFC1C61}" presName="bgRect" presStyleLbl="bgShp" presStyleIdx="1" presStyleCnt="8"/>
      <dgm:spPr/>
    </dgm:pt>
    <dgm:pt modelId="{98B820D0-1FBF-4157-8477-930905B111BA}" type="pres">
      <dgm:prSet presAssocID="{26C79977-5630-4709-BED7-0A23BEFC1C61}" presName="iconRect" presStyleLbl="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extLst>
        <a:ext uri="{E40237B7-FDA0-4F09-8148-C483321AD2D9}">
          <dgm14:cNvPr xmlns:dgm14="http://schemas.microsoft.com/office/drawing/2010/diagram" id="0" name="" descr="Abeille de dessins animés avec une loupe"/>
        </a:ext>
      </dgm:extLst>
    </dgm:pt>
    <dgm:pt modelId="{9505826F-8EC7-4A03-A692-FAB853D38BED}" type="pres">
      <dgm:prSet presAssocID="{26C79977-5630-4709-BED7-0A23BEFC1C61}" presName="spaceRect" presStyleCnt="0"/>
      <dgm:spPr/>
    </dgm:pt>
    <dgm:pt modelId="{8296F0BC-70DE-45A9-A524-A8BE88210D64}" type="pres">
      <dgm:prSet presAssocID="{26C79977-5630-4709-BED7-0A23BEFC1C61}" presName="parTx" presStyleLbl="revTx" presStyleIdx="1" presStyleCnt="8">
        <dgm:presLayoutVars>
          <dgm:chMax val="0"/>
          <dgm:chPref val="0"/>
        </dgm:presLayoutVars>
      </dgm:prSet>
      <dgm:spPr/>
    </dgm:pt>
    <dgm:pt modelId="{B342C10C-8630-41B8-8850-94216F37B0AA}" type="pres">
      <dgm:prSet presAssocID="{B8EA8023-07C0-4A0F-ADF1-3F917BA91D3B}" presName="sibTrans" presStyleCnt="0"/>
      <dgm:spPr/>
    </dgm:pt>
    <dgm:pt modelId="{7C9127AD-5ABB-4FDC-B6CB-D436231E6328}" type="pres">
      <dgm:prSet presAssocID="{BE6C0209-485C-4586-BAB4-0D0EDB166F5C}" presName="compNode" presStyleCnt="0"/>
      <dgm:spPr/>
    </dgm:pt>
    <dgm:pt modelId="{767DAC49-1D1C-4859-88AA-E1C9D3922678}" type="pres">
      <dgm:prSet presAssocID="{BE6C0209-485C-4586-BAB4-0D0EDB166F5C}" presName="bgRect" presStyleLbl="bgShp" presStyleIdx="2" presStyleCnt="8"/>
      <dgm:spPr/>
    </dgm:pt>
    <dgm:pt modelId="{DFBF919F-93EA-4E82-8DC9-5AF009177EDF}" type="pres">
      <dgm:prSet presAssocID="{BE6C0209-485C-4586-BAB4-0D0EDB166F5C}" presName="iconRect" presStyleLbl="node1" presStyleIdx="2" presStyleCnt="8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Abeille heureuse en dessin animé"/>
        </a:ext>
      </dgm:extLst>
    </dgm:pt>
    <dgm:pt modelId="{D65B4E9B-1FBF-48A9-8502-007A0C0A3AD0}" type="pres">
      <dgm:prSet presAssocID="{BE6C0209-485C-4586-BAB4-0D0EDB166F5C}" presName="spaceRect" presStyleCnt="0"/>
      <dgm:spPr/>
    </dgm:pt>
    <dgm:pt modelId="{AC7884A5-5D20-4402-9F80-4A4E228FC887}" type="pres">
      <dgm:prSet presAssocID="{BE6C0209-485C-4586-BAB4-0D0EDB166F5C}" presName="parTx" presStyleLbl="revTx" presStyleIdx="2" presStyleCnt="8">
        <dgm:presLayoutVars>
          <dgm:chMax val="0"/>
          <dgm:chPref val="0"/>
        </dgm:presLayoutVars>
      </dgm:prSet>
      <dgm:spPr/>
    </dgm:pt>
    <dgm:pt modelId="{7285A77D-5471-4A0B-8B40-ECE3DBEAE9DB}" type="pres">
      <dgm:prSet presAssocID="{93D50A9F-3FE7-455E-97EE-AE232BC4F407}" presName="sibTrans" presStyleCnt="0"/>
      <dgm:spPr/>
    </dgm:pt>
    <dgm:pt modelId="{4BF42624-EA4B-4B45-994C-E10ED77F90F1}" type="pres">
      <dgm:prSet presAssocID="{0BD42C45-05A5-4BEB-82B5-09917FD98F5A}" presName="compNode" presStyleCnt="0"/>
      <dgm:spPr/>
    </dgm:pt>
    <dgm:pt modelId="{127D40BC-79DB-46ED-BEBC-677502322675}" type="pres">
      <dgm:prSet presAssocID="{0BD42C45-05A5-4BEB-82B5-09917FD98F5A}" presName="bgRect" presStyleLbl="bgShp" presStyleIdx="3" presStyleCnt="8"/>
      <dgm:spPr/>
    </dgm:pt>
    <dgm:pt modelId="{3B84AAD9-A8C5-4CDF-A9B2-372C4587B565}" type="pres">
      <dgm:prSet presAssocID="{0BD42C45-05A5-4BEB-82B5-09917FD98F5A}" presName="iconRect" presStyleLbl="node1" presStyleIdx="3" presStyleCnt="8" custLinFactY="100000" custLinFactNeighborX="-2318" custLinFactNeighborY="120227"/>
      <dgm:spPr/>
    </dgm:pt>
    <dgm:pt modelId="{535CBA0F-59FF-4D7F-B35E-B1C94AE833DC}" type="pres">
      <dgm:prSet presAssocID="{0BD42C45-05A5-4BEB-82B5-09917FD98F5A}" presName="spaceRect" presStyleCnt="0"/>
      <dgm:spPr/>
    </dgm:pt>
    <dgm:pt modelId="{F9E5E1CE-D548-4F0F-9420-023FDC153C6C}" type="pres">
      <dgm:prSet presAssocID="{0BD42C45-05A5-4BEB-82B5-09917FD98F5A}" presName="parTx" presStyleLbl="revTx" presStyleIdx="3" presStyleCnt="8">
        <dgm:presLayoutVars>
          <dgm:chMax val="0"/>
          <dgm:chPref val="0"/>
        </dgm:presLayoutVars>
      </dgm:prSet>
      <dgm:spPr/>
    </dgm:pt>
    <dgm:pt modelId="{0AB6818E-034D-447D-AF1E-9F50E38CF317}" type="pres">
      <dgm:prSet presAssocID="{1001BC6E-F3CA-4B23-90CF-856216FE4905}" presName="sibTrans" presStyleCnt="0"/>
      <dgm:spPr/>
    </dgm:pt>
    <dgm:pt modelId="{F5C55A7F-2161-4A1C-8B41-723A1B60ECC4}" type="pres">
      <dgm:prSet presAssocID="{3B1CD02E-3011-45A0-B921-C5A26E3DD7A8}" presName="compNode" presStyleCnt="0"/>
      <dgm:spPr/>
    </dgm:pt>
    <dgm:pt modelId="{F43660B2-EC3F-432E-88CA-75296765619A}" type="pres">
      <dgm:prSet presAssocID="{3B1CD02E-3011-45A0-B921-C5A26E3DD7A8}" presName="bgRect" presStyleLbl="bgShp" presStyleIdx="4" presStyleCnt="8"/>
      <dgm:spPr/>
    </dgm:pt>
    <dgm:pt modelId="{6278D555-2D7F-4672-AFEF-36903BBF2404}" type="pres">
      <dgm:prSet presAssocID="{3B1CD02E-3011-45A0-B921-C5A26E3DD7A8}" presName="iconRect" presStyleLbl="node1" presStyleIdx="4" presStyleCnt="8" custLinFactY="200000" custLinFactNeighborY="254468"/>
      <dgm:spPr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Abeille dessinée avec un panneau"/>
        </a:ext>
      </dgm:extLst>
    </dgm:pt>
    <dgm:pt modelId="{80E3F62D-3C4E-43DC-936F-5DA647AFAA94}" type="pres">
      <dgm:prSet presAssocID="{3B1CD02E-3011-45A0-B921-C5A26E3DD7A8}" presName="spaceRect" presStyleCnt="0"/>
      <dgm:spPr/>
    </dgm:pt>
    <dgm:pt modelId="{C89D9481-D51E-4203-8987-73758027CDD4}" type="pres">
      <dgm:prSet presAssocID="{3B1CD02E-3011-45A0-B921-C5A26E3DD7A8}" presName="parTx" presStyleLbl="revTx" presStyleIdx="4" presStyleCnt="8">
        <dgm:presLayoutVars>
          <dgm:chMax val="0"/>
          <dgm:chPref val="0"/>
        </dgm:presLayoutVars>
      </dgm:prSet>
      <dgm:spPr/>
    </dgm:pt>
    <dgm:pt modelId="{1A094823-5A58-4AD7-A83C-0569ED295068}" type="pres">
      <dgm:prSet presAssocID="{F5D2239C-7AD6-40F4-A5DC-100C9FA3A24D}" presName="sibTrans" presStyleCnt="0"/>
      <dgm:spPr/>
    </dgm:pt>
    <dgm:pt modelId="{95AC0F7E-4985-4D6F-A21B-9595E45FA542}" type="pres">
      <dgm:prSet presAssocID="{6ED5F00C-6CE6-4517-91ED-93032DC673BD}" presName="compNode" presStyleCnt="0"/>
      <dgm:spPr/>
    </dgm:pt>
    <dgm:pt modelId="{9F849E0C-0209-498A-8B28-6EFEB2009FBE}" type="pres">
      <dgm:prSet presAssocID="{6ED5F00C-6CE6-4517-91ED-93032DC673BD}" presName="bgRect" presStyleLbl="bgShp" presStyleIdx="5" presStyleCnt="8"/>
      <dgm:spPr/>
    </dgm:pt>
    <dgm:pt modelId="{3E1FE6A3-38AA-4AB5-9EB7-290F3092A2D6}" type="pres">
      <dgm:prSet presAssocID="{6ED5F00C-6CE6-4517-91ED-93032DC673BD}" presName="iconRect" presStyleLbl="node1" presStyleIdx="5" presStyleCnt="8"/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Abeille de dessin animé de graduation"/>
        </a:ext>
      </dgm:extLst>
    </dgm:pt>
    <dgm:pt modelId="{5073EFA5-A5A5-467A-856C-E19E836E919C}" type="pres">
      <dgm:prSet presAssocID="{6ED5F00C-6CE6-4517-91ED-93032DC673BD}" presName="spaceRect" presStyleCnt="0"/>
      <dgm:spPr/>
    </dgm:pt>
    <dgm:pt modelId="{9A0E4095-837F-44DB-B29D-08CA77AA9678}" type="pres">
      <dgm:prSet presAssocID="{6ED5F00C-6CE6-4517-91ED-93032DC673BD}" presName="parTx" presStyleLbl="revTx" presStyleIdx="5" presStyleCnt="8">
        <dgm:presLayoutVars>
          <dgm:chMax val="0"/>
          <dgm:chPref val="0"/>
        </dgm:presLayoutVars>
      </dgm:prSet>
      <dgm:spPr/>
    </dgm:pt>
    <dgm:pt modelId="{3B1302DF-F42F-4D90-92E5-2A1FAEFEFC1E}" type="pres">
      <dgm:prSet presAssocID="{199B0E55-DFC2-40D2-BC34-6B1548B4C430}" presName="sibTrans" presStyleCnt="0"/>
      <dgm:spPr/>
    </dgm:pt>
    <dgm:pt modelId="{C10F76F6-55A6-4524-AA6F-388EBC89405D}" type="pres">
      <dgm:prSet presAssocID="{2ABFDE1C-446F-4DC2-AAA4-074A7C7919CD}" presName="compNode" presStyleCnt="0"/>
      <dgm:spPr/>
    </dgm:pt>
    <dgm:pt modelId="{1B8F5105-6E98-4323-BFB4-C40866C2BC14}" type="pres">
      <dgm:prSet presAssocID="{2ABFDE1C-446F-4DC2-AAA4-074A7C7919CD}" presName="bgRect" presStyleLbl="bgShp" presStyleIdx="6" presStyleCnt="8"/>
      <dgm:spPr/>
    </dgm:pt>
    <dgm:pt modelId="{A43FE4C7-D78C-47D4-B3CF-FABEC3FE78F2}" type="pres">
      <dgm:prSet presAssocID="{2ABFDE1C-446F-4DC2-AAA4-074A7C7919CD}" presName="iconRect" presStyleLbl="nod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Abeille de dessins animés avec crayon"/>
        </a:ext>
      </dgm:extLst>
    </dgm:pt>
    <dgm:pt modelId="{5A738A49-1801-49F6-BB75-39B6D9E8C49B}" type="pres">
      <dgm:prSet presAssocID="{2ABFDE1C-446F-4DC2-AAA4-074A7C7919CD}" presName="spaceRect" presStyleCnt="0"/>
      <dgm:spPr/>
    </dgm:pt>
    <dgm:pt modelId="{0EF73A53-18B1-47F8-ACA6-33AA19910BCE}" type="pres">
      <dgm:prSet presAssocID="{2ABFDE1C-446F-4DC2-AAA4-074A7C7919CD}" presName="parTx" presStyleLbl="revTx" presStyleIdx="6" presStyleCnt="8">
        <dgm:presLayoutVars>
          <dgm:chMax val="0"/>
          <dgm:chPref val="0"/>
        </dgm:presLayoutVars>
      </dgm:prSet>
      <dgm:spPr/>
    </dgm:pt>
    <dgm:pt modelId="{7AEB31F3-381B-40B6-9135-785F62761739}" type="pres">
      <dgm:prSet presAssocID="{BC45B4C3-1372-4CAF-BAC3-8D13D6172EEB}" presName="sibTrans" presStyleCnt="0"/>
      <dgm:spPr/>
    </dgm:pt>
    <dgm:pt modelId="{D2079CF8-137D-4007-B7D8-2D5BCFE5925C}" type="pres">
      <dgm:prSet presAssocID="{710CDF42-7E48-4CF0-9251-94FDED48E515}" presName="compNode" presStyleCnt="0"/>
      <dgm:spPr/>
    </dgm:pt>
    <dgm:pt modelId="{AB4B982B-07C2-4EB7-90E6-18BA88A89DEC}" type="pres">
      <dgm:prSet presAssocID="{710CDF42-7E48-4CF0-9251-94FDED48E515}" presName="bgRect" presStyleLbl="bgShp" presStyleIdx="7" presStyleCnt="8"/>
      <dgm:spPr/>
    </dgm:pt>
    <dgm:pt modelId="{FBAB9300-7ACC-45EB-B802-5BD41948D336}" type="pres">
      <dgm:prSet presAssocID="{710CDF42-7E48-4CF0-9251-94FDED48E515}" presName="iconRect" presStyleLbl="node1" presStyleIdx="7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Abeille en dessins animés avec un mégaphone"/>
        </a:ext>
      </dgm:extLst>
    </dgm:pt>
    <dgm:pt modelId="{BC0DA166-6239-463C-B24B-A5FF81BC4748}" type="pres">
      <dgm:prSet presAssocID="{710CDF42-7E48-4CF0-9251-94FDED48E515}" presName="spaceRect" presStyleCnt="0"/>
      <dgm:spPr/>
    </dgm:pt>
    <dgm:pt modelId="{5CA3E17A-0319-42C2-A121-E28D10295CE9}" type="pres">
      <dgm:prSet presAssocID="{710CDF42-7E48-4CF0-9251-94FDED48E515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B0D5CF0F-4650-4800-AC9B-7DD3B9FE5987}" type="presOf" srcId="{0BD42C45-05A5-4BEB-82B5-09917FD98F5A}" destId="{F9E5E1CE-D548-4F0F-9420-023FDC153C6C}" srcOrd="0" destOrd="0" presId="urn:microsoft.com/office/officeart/2018/2/layout/IconVerticalSolidList"/>
    <dgm:cxn modelId="{D2023016-13BF-4BF2-8C9A-72AA0738C7FB}" type="presOf" srcId="{3B1CD02E-3011-45A0-B921-C5A26E3DD7A8}" destId="{C89D9481-D51E-4203-8987-73758027CDD4}" srcOrd="0" destOrd="0" presId="urn:microsoft.com/office/officeart/2018/2/layout/IconVerticalSolidList"/>
    <dgm:cxn modelId="{947AD418-292B-47AF-84FE-C12FAA40C916}" type="presOf" srcId="{26C79977-5630-4709-BED7-0A23BEFC1C61}" destId="{8296F0BC-70DE-45A9-A524-A8BE88210D64}" srcOrd="0" destOrd="0" presId="urn:microsoft.com/office/officeart/2018/2/layout/IconVerticalSolidList"/>
    <dgm:cxn modelId="{D242712A-DAAF-4B4C-999E-DBCF86E0BFE3}" type="presOf" srcId="{E6DFC257-DBD5-4F4F-A7E7-360FBF61E2CF}" destId="{A7DBF1A4-0453-4A19-8A84-2854D19F48FE}" srcOrd="0" destOrd="0" presId="urn:microsoft.com/office/officeart/2018/2/layout/IconVerticalSolidList"/>
    <dgm:cxn modelId="{2C9EB72B-624B-4154-A3A0-E0B1D2FCD778}" srcId="{E6DFC257-DBD5-4F4F-A7E7-360FBF61E2CF}" destId="{6ED5F00C-6CE6-4517-91ED-93032DC673BD}" srcOrd="5" destOrd="0" parTransId="{5B5BC41B-14E9-4599-BE3D-095CF0F160E7}" sibTransId="{199B0E55-DFC2-40D2-BC34-6B1548B4C430}"/>
    <dgm:cxn modelId="{AA78EB5C-0938-48DB-A91F-D9F13F8C7D9B}" srcId="{E6DFC257-DBD5-4F4F-A7E7-360FBF61E2CF}" destId="{23687B74-4B95-4BB3-B3A4-EC546C0F5ACC}" srcOrd="0" destOrd="0" parTransId="{6C2059AF-91A3-45F8-8FCE-4023C4309392}" sibTransId="{B51A88B9-79B3-410E-9215-690CC1EC61AC}"/>
    <dgm:cxn modelId="{48D75A41-939E-4197-887E-6AA0E6AD6545}" srcId="{E6DFC257-DBD5-4F4F-A7E7-360FBF61E2CF}" destId="{BE6C0209-485C-4586-BAB4-0D0EDB166F5C}" srcOrd="2" destOrd="0" parTransId="{9B170557-ABA6-41EC-AB19-BE8216D0C9CA}" sibTransId="{93D50A9F-3FE7-455E-97EE-AE232BC4F407}"/>
    <dgm:cxn modelId="{BCDAFB6E-3D64-4F90-8BA2-41988974DD39}" srcId="{E6DFC257-DBD5-4F4F-A7E7-360FBF61E2CF}" destId="{3B1CD02E-3011-45A0-B921-C5A26E3DD7A8}" srcOrd="4" destOrd="0" parTransId="{085909D0-63F4-4B71-8539-6EBCCA27E69F}" sibTransId="{F5D2239C-7AD6-40F4-A5DC-100C9FA3A24D}"/>
    <dgm:cxn modelId="{DF98FE4E-A570-4C3B-9B5E-87ACA28ED181}" type="presOf" srcId="{BE6C0209-485C-4586-BAB4-0D0EDB166F5C}" destId="{AC7884A5-5D20-4402-9F80-4A4E228FC887}" srcOrd="0" destOrd="0" presId="urn:microsoft.com/office/officeart/2018/2/layout/IconVerticalSolidList"/>
    <dgm:cxn modelId="{7D0FEC73-4E72-47DC-87D0-865D7CBC59C7}" srcId="{E6DFC257-DBD5-4F4F-A7E7-360FBF61E2CF}" destId="{0BD42C45-05A5-4BEB-82B5-09917FD98F5A}" srcOrd="3" destOrd="0" parTransId="{D599634B-8D81-432C-B10E-5037E5C38584}" sibTransId="{1001BC6E-F3CA-4B23-90CF-856216FE4905}"/>
    <dgm:cxn modelId="{D1E4F38D-2123-455D-872B-80656E8EC85D}" type="presOf" srcId="{2ABFDE1C-446F-4DC2-AAA4-074A7C7919CD}" destId="{0EF73A53-18B1-47F8-ACA6-33AA19910BCE}" srcOrd="0" destOrd="0" presId="urn:microsoft.com/office/officeart/2018/2/layout/IconVerticalSolidList"/>
    <dgm:cxn modelId="{A22CEAA0-95D8-41D5-BD80-CB5A055965D0}" srcId="{E6DFC257-DBD5-4F4F-A7E7-360FBF61E2CF}" destId="{26C79977-5630-4709-BED7-0A23BEFC1C61}" srcOrd="1" destOrd="0" parTransId="{52046328-2FB8-446C-B61C-83F31481ABB3}" sibTransId="{B8EA8023-07C0-4A0F-ADF1-3F917BA91D3B}"/>
    <dgm:cxn modelId="{28674EB3-5D8B-4480-B3C3-8D249DD82B5D}" type="presOf" srcId="{710CDF42-7E48-4CF0-9251-94FDED48E515}" destId="{5CA3E17A-0319-42C2-A121-E28D10295CE9}" srcOrd="0" destOrd="0" presId="urn:microsoft.com/office/officeart/2018/2/layout/IconVerticalSolidList"/>
    <dgm:cxn modelId="{4EF25FB6-210A-4ED5-820E-29D3EFBBF2E1}" type="presOf" srcId="{6ED5F00C-6CE6-4517-91ED-93032DC673BD}" destId="{9A0E4095-837F-44DB-B29D-08CA77AA9678}" srcOrd="0" destOrd="0" presId="urn:microsoft.com/office/officeart/2018/2/layout/IconVerticalSolidList"/>
    <dgm:cxn modelId="{DD1692D8-D1DC-4B6C-B806-81BA4CD60DB4}" srcId="{E6DFC257-DBD5-4F4F-A7E7-360FBF61E2CF}" destId="{710CDF42-7E48-4CF0-9251-94FDED48E515}" srcOrd="7" destOrd="0" parTransId="{158DCD0F-DA08-4FC0-9379-E06716582B09}" sibTransId="{F0F4B603-0D50-45D7-A999-0BE9E58E1D6D}"/>
    <dgm:cxn modelId="{2E241FF1-020B-4995-A640-25B1B02B9F2D}" type="presOf" srcId="{23687B74-4B95-4BB3-B3A4-EC546C0F5ACC}" destId="{54DB60CE-16E2-412F-8B9B-5CE372CCB342}" srcOrd="0" destOrd="0" presId="urn:microsoft.com/office/officeart/2018/2/layout/IconVerticalSolidList"/>
    <dgm:cxn modelId="{1984DCF4-ECEC-468D-8D21-685B79610FA6}" srcId="{E6DFC257-DBD5-4F4F-A7E7-360FBF61E2CF}" destId="{2ABFDE1C-446F-4DC2-AAA4-074A7C7919CD}" srcOrd="6" destOrd="0" parTransId="{3F5E19F8-2DB0-42E5-BB39-5BFEC77CC9FC}" sibTransId="{BC45B4C3-1372-4CAF-BAC3-8D13D6172EEB}"/>
    <dgm:cxn modelId="{8153E11A-4F18-4998-8D9C-D195B26738DD}" type="presParOf" srcId="{A7DBF1A4-0453-4A19-8A84-2854D19F48FE}" destId="{7E163E41-B9B9-4C90-9EF9-AA0629DF9777}" srcOrd="0" destOrd="0" presId="urn:microsoft.com/office/officeart/2018/2/layout/IconVerticalSolidList"/>
    <dgm:cxn modelId="{D405C241-EDF1-4676-9448-E7C362D9A0E0}" type="presParOf" srcId="{7E163E41-B9B9-4C90-9EF9-AA0629DF9777}" destId="{1C796E18-DE7F-44C3-BE12-AB53C60E0C6A}" srcOrd="0" destOrd="0" presId="urn:microsoft.com/office/officeart/2018/2/layout/IconVerticalSolidList"/>
    <dgm:cxn modelId="{B1D86B3A-85C2-4BAF-9D7E-9BB8220C350C}" type="presParOf" srcId="{7E163E41-B9B9-4C90-9EF9-AA0629DF9777}" destId="{7DB29FE6-F803-4CD1-94FB-1851E96065A3}" srcOrd="1" destOrd="0" presId="urn:microsoft.com/office/officeart/2018/2/layout/IconVerticalSolidList"/>
    <dgm:cxn modelId="{8636A000-1A26-4E3E-9CFB-3C854CE62306}" type="presParOf" srcId="{7E163E41-B9B9-4C90-9EF9-AA0629DF9777}" destId="{88681D99-1011-46D3-B9E9-FEAB22700C7A}" srcOrd="2" destOrd="0" presId="urn:microsoft.com/office/officeart/2018/2/layout/IconVerticalSolidList"/>
    <dgm:cxn modelId="{70C23322-8175-49C4-B11B-D6CF7D4FD555}" type="presParOf" srcId="{7E163E41-B9B9-4C90-9EF9-AA0629DF9777}" destId="{54DB60CE-16E2-412F-8B9B-5CE372CCB342}" srcOrd="3" destOrd="0" presId="urn:microsoft.com/office/officeart/2018/2/layout/IconVerticalSolidList"/>
    <dgm:cxn modelId="{CF4EED22-AA71-48A4-9565-9980CCED5CBF}" type="presParOf" srcId="{A7DBF1A4-0453-4A19-8A84-2854D19F48FE}" destId="{26B51451-8D1C-4529-A64F-688670590DB4}" srcOrd="1" destOrd="0" presId="urn:microsoft.com/office/officeart/2018/2/layout/IconVerticalSolidList"/>
    <dgm:cxn modelId="{6F8ED8E7-7CF2-4C94-956F-61C5B7FA3850}" type="presParOf" srcId="{A7DBF1A4-0453-4A19-8A84-2854D19F48FE}" destId="{FD79CBB8-7711-4830-9D18-54573F8206DB}" srcOrd="2" destOrd="0" presId="urn:microsoft.com/office/officeart/2018/2/layout/IconVerticalSolidList"/>
    <dgm:cxn modelId="{E11989A6-AA78-45F9-8F03-3E17244B8BDF}" type="presParOf" srcId="{FD79CBB8-7711-4830-9D18-54573F8206DB}" destId="{332FA882-D129-4404-ADE3-4E56A6195474}" srcOrd="0" destOrd="0" presId="urn:microsoft.com/office/officeart/2018/2/layout/IconVerticalSolidList"/>
    <dgm:cxn modelId="{238DC22C-87E2-40A6-91D4-F9BBD3154541}" type="presParOf" srcId="{FD79CBB8-7711-4830-9D18-54573F8206DB}" destId="{98B820D0-1FBF-4157-8477-930905B111BA}" srcOrd="1" destOrd="0" presId="urn:microsoft.com/office/officeart/2018/2/layout/IconVerticalSolidList"/>
    <dgm:cxn modelId="{D31EDF6E-A851-429E-9DC2-268AAF4258B8}" type="presParOf" srcId="{FD79CBB8-7711-4830-9D18-54573F8206DB}" destId="{9505826F-8EC7-4A03-A692-FAB853D38BED}" srcOrd="2" destOrd="0" presId="urn:microsoft.com/office/officeart/2018/2/layout/IconVerticalSolidList"/>
    <dgm:cxn modelId="{15503FCF-E1F3-4466-A650-E4638A7DD6EB}" type="presParOf" srcId="{FD79CBB8-7711-4830-9D18-54573F8206DB}" destId="{8296F0BC-70DE-45A9-A524-A8BE88210D64}" srcOrd="3" destOrd="0" presId="urn:microsoft.com/office/officeart/2018/2/layout/IconVerticalSolidList"/>
    <dgm:cxn modelId="{C6197B5F-66A0-4A11-B9AD-FDA255EA56A0}" type="presParOf" srcId="{A7DBF1A4-0453-4A19-8A84-2854D19F48FE}" destId="{B342C10C-8630-41B8-8850-94216F37B0AA}" srcOrd="3" destOrd="0" presId="urn:microsoft.com/office/officeart/2018/2/layout/IconVerticalSolidList"/>
    <dgm:cxn modelId="{772BCEA0-A8A6-4F23-9DD7-726E7C60EBFB}" type="presParOf" srcId="{A7DBF1A4-0453-4A19-8A84-2854D19F48FE}" destId="{7C9127AD-5ABB-4FDC-B6CB-D436231E6328}" srcOrd="4" destOrd="0" presId="urn:microsoft.com/office/officeart/2018/2/layout/IconVerticalSolidList"/>
    <dgm:cxn modelId="{9C61021A-C70F-494E-920B-C0249D38D3A4}" type="presParOf" srcId="{7C9127AD-5ABB-4FDC-B6CB-D436231E6328}" destId="{767DAC49-1D1C-4859-88AA-E1C9D3922678}" srcOrd="0" destOrd="0" presId="urn:microsoft.com/office/officeart/2018/2/layout/IconVerticalSolidList"/>
    <dgm:cxn modelId="{C46B8B48-4C67-4A91-A1A1-7652FF7F6A3F}" type="presParOf" srcId="{7C9127AD-5ABB-4FDC-B6CB-D436231E6328}" destId="{DFBF919F-93EA-4E82-8DC9-5AF009177EDF}" srcOrd="1" destOrd="0" presId="urn:microsoft.com/office/officeart/2018/2/layout/IconVerticalSolidList"/>
    <dgm:cxn modelId="{591C4D02-3CB9-4591-AC7F-7DC32D4348AD}" type="presParOf" srcId="{7C9127AD-5ABB-4FDC-B6CB-D436231E6328}" destId="{D65B4E9B-1FBF-48A9-8502-007A0C0A3AD0}" srcOrd="2" destOrd="0" presId="urn:microsoft.com/office/officeart/2018/2/layout/IconVerticalSolidList"/>
    <dgm:cxn modelId="{1B95688D-F79C-4C9D-91F9-871F63D591E6}" type="presParOf" srcId="{7C9127AD-5ABB-4FDC-B6CB-D436231E6328}" destId="{AC7884A5-5D20-4402-9F80-4A4E228FC887}" srcOrd="3" destOrd="0" presId="urn:microsoft.com/office/officeart/2018/2/layout/IconVerticalSolidList"/>
    <dgm:cxn modelId="{9A616544-4590-4C6D-A5C1-F7B621E8FEC9}" type="presParOf" srcId="{A7DBF1A4-0453-4A19-8A84-2854D19F48FE}" destId="{7285A77D-5471-4A0B-8B40-ECE3DBEAE9DB}" srcOrd="5" destOrd="0" presId="urn:microsoft.com/office/officeart/2018/2/layout/IconVerticalSolidList"/>
    <dgm:cxn modelId="{3B0DF9A5-BBB9-4C80-9ECB-83BB4604C8C0}" type="presParOf" srcId="{A7DBF1A4-0453-4A19-8A84-2854D19F48FE}" destId="{4BF42624-EA4B-4B45-994C-E10ED77F90F1}" srcOrd="6" destOrd="0" presId="urn:microsoft.com/office/officeart/2018/2/layout/IconVerticalSolidList"/>
    <dgm:cxn modelId="{9AAF2F2E-8D84-46DE-90B1-EC9FAA1F7D43}" type="presParOf" srcId="{4BF42624-EA4B-4B45-994C-E10ED77F90F1}" destId="{127D40BC-79DB-46ED-BEBC-677502322675}" srcOrd="0" destOrd="0" presId="urn:microsoft.com/office/officeart/2018/2/layout/IconVerticalSolidList"/>
    <dgm:cxn modelId="{1588CD07-5AB5-42A6-8335-31FCD50B5722}" type="presParOf" srcId="{4BF42624-EA4B-4B45-994C-E10ED77F90F1}" destId="{3B84AAD9-A8C5-4CDF-A9B2-372C4587B565}" srcOrd="1" destOrd="0" presId="urn:microsoft.com/office/officeart/2018/2/layout/IconVerticalSolidList"/>
    <dgm:cxn modelId="{FD799818-6580-43F0-8396-3A31946266A5}" type="presParOf" srcId="{4BF42624-EA4B-4B45-994C-E10ED77F90F1}" destId="{535CBA0F-59FF-4D7F-B35E-B1C94AE833DC}" srcOrd="2" destOrd="0" presId="urn:microsoft.com/office/officeart/2018/2/layout/IconVerticalSolidList"/>
    <dgm:cxn modelId="{5995A6E8-C1CC-4180-A1B6-24403B91FD76}" type="presParOf" srcId="{4BF42624-EA4B-4B45-994C-E10ED77F90F1}" destId="{F9E5E1CE-D548-4F0F-9420-023FDC153C6C}" srcOrd="3" destOrd="0" presId="urn:microsoft.com/office/officeart/2018/2/layout/IconVerticalSolidList"/>
    <dgm:cxn modelId="{1F0B7589-7CA1-4837-933B-E85B671A663E}" type="presParOf" srcId="{A7DBF1A4-0453-4A19-8A84-2854D19F48FE}" destId="{0AB6818E-034D-447D-AF1E-9F50E38CF317}" srcOrd="7" destOrd="0" presId="urn:microsoft.com/office/officeart/2018/2/layout/IconVerticalSolidList"/>
    <dgm:cxn modelId="{4DF00413-0EF1-4DC5-901C-0FC94A8BE8A7}" type="presParOf" srcId="{A7DBF1A4-0453-4A19-8A84-2854D19F48FE}" destId="{F5C55A7F-2161-4A1C-8B41-723A1B60ECC4}" srcOrd="8" destOrd="0" presId="urn:microsoft.com/office/officeart/2018/2/layout/IconVerticalSolidList"/>
    <dgm:cxn modelId="{434822E3-064B-4E0B-AC21-1663F51611C0}" type="presParOf" srcId="{F5C55A7F-2161-4A1C-8B41-723A1B60ECC4}" destId="{F43660B2-EC3F-432E-88CA-75296765619A}" srcOrd="0" destOrd="0" presId="urn:microsoft.com/office/officeart/2018/2/layout/IconVerticalSolidList"/>
    <dgm:cxn modelId="{A033EA25-6AD1-4E6E-A7B9-FC98F5E6003D}" type="presParOf" srcId="{F5C55A7F-2161-4A1C-8B41-723A1B60ECC4}" destId="{6278D555-2D7F-4672-AFEF-36903BBF2404}" srcOrd="1" destOrd="0" presId="urn:microsoft.com/office/officeart/2018/2/layout/IconVerticalSolidList"/>
    <dgm:cxn modelId="{538691F7-D6F4-4EA6-B6BB-D2B8DE616210}" type="presParOf" srcId="{F5C55A7F-2161-4A1C-8B41-723A1B60ECC4}" destId="{80E3F62D-3C4E-43DC-936F-5DA647AFAA94}" srcOrd="2" destOrd="0" presId="urn:microsoft.com/office/officeart/2018/2/layout/IconVerticalSolidList"/>
    <dgm:cxn modelId="{67CA3B9B-13E6-4172-9958-EA3512EC9934}" type="presParOf" srcId="{F5C55A7F-2161-4A1C-8B41-723A1B60ECC4}" destId="{C89D9481-D51E-4203-8987-73758027CDD4}" srcOrd="3" destOrd="0" presId="urn:microsoft.com/office/officeart/2018/2/layout/IconVerticalSolidList"/>
    <dgm:cxn modelId="{F47A9FD1-0A04-4EDC-B23F-3E2217AE2269}" type="presParOf" srcId="{A7DBF1A4-0453-4A19-8A84-2854D19F48FE}" destId="{1A094823-5A58-4AD7-A83C-0569ED295068}" srcOrd="9" destOrd="0" presId="urn:microsoft.com/office/officeart/2018/2/layout/IconVerticalSolidList"/>
    <dgm:cxn modelId="{4A72A336-81D6-4155-9688-DA81ECA3E62E}" type="presParOf" srcId="{A7DBF1A4-0453-4A19-8A84-2854D19F48FE}" destId="{95AC0F7E-4985-4D6F-A21B-9595E45FA542}" srcOrd="10" destOrd="0" presId="urn:microsoft.com/office/officeart/2018/2/layout/IconVerticalSolidList"/>
    <dgm:cxn modelId="{4E22149D-8A9A-48BF-AFBC-38686F0FEE0F}" type="presParOf" srcId="{95AC0F7E-4985-4D6F-A21B-9595E45FA542}" destId="{9F849E0C-0209-498A-8B28-6EFEB2009FBE}" srcOrd="0" destOrd="0" presId="urn:microsoft.com/office/officeart/2018/2/layout/IconVerticalSolidList"/>
    <dgm:cxn modelId="{5CD6008C-DF49-4352-9056-30C06CDE33D7}" type="presParOf" srcId="{95AC0F7E-4985-4D6F-A21B-9595E45FA542}" destId="{3E1FE6A3-38AA-4AB5-9EB7-290F3092A2D6}" srcOrd="1" destOrd="0" presId="urn:microsoft.com/office/officeart/2018/2/layout/IconVerticalSolidList"/>
    <dgm:cxn modelId="{54E39E94-7C9D-460B-BC8A-69DE85FEF436}" type="presParOf" srcId="{95AC0F7E-4985-4D6F-A21B-9595E45FA542}" destId="{5073EFA5-A5A5-467A-856C-E19E836E919C}" srcOrd="2" destOrd="0" presId="urn:microsoft.com/office/officeart/2018/2/layout/IconVerticalSolidList"/>
    <dgm:cxn modelId="{1B0E1BEF-3DC3-4B83-A401-23ACDCC42833}" type="presParOf" srcId="{95AC0F7E-4985-4D6F-A21B-9595E45FA542}" destId="{9A0E4095-837F-44DB-B29D-08CA77AA9678}" srcOrd="3" destOrd="0" presId="urn:microsoft.com/office/officeart/2018/2/layout/IconVerticalSolidList"/>
    <dgm:cxn modelId="{715BABE2-552D-4A05-BFAB-67E1FAB84427}" type="presParOf" srcId="{A7DBF1A4-0453-4A19-8A84-2854D19F48FE}" destId="{3B1302DF-F42F-4D90-92E5-2A1FAEFEFC1E}" srcOrd="11" destOrd="0" presId="urn:microsoft.com/office/officeart/2018/2/layout/IconVerticalSolidList"/>
    <dgm:cxn modelId="{3D9E3CBC-3418-43FC-BEA4-3D678FC974DF}" type="presParOf" srcId="{A7DBF1A4-0453-4A19-8A84-2854D19F48FE}" destId="{C10F76F6-55A6-4524-AA6F-388EBC89405D}" srcOrd="12" destOrd="0" presId="urn:microsoft.com/office/officeart/2018/2/layout/IconVerticalSolidList"/>
    <dgm:cxn modelId="{906A6544-B9C0-441B-9B27-89D5B34A79BA}" type="presParOf" srcId="{C10F76F6-55A6-4524-AA6F-388EBC89405D}" destId="{1B8F5105-6E98-4323-BFB4-C40866C2BC14}" srcOrd="0" destOrd="0" presId="urn:microsoft.com/office/officeart/2018/2/layout/IconVerticalSolidList"/>
    <dgm:cxn modelId="{C9F7FE84-1416-44EF-9FD4-8F7391700725}" type="presParOf" srcId="{C10F76F6-55A6-4524-AA6F-388EBC89405D}" destId="{A43FE4C7-D78C-47D4-B3CF-FABEC3FE78F2}" srcOrd="1" destOrd="0" presId="urn:microsoft.com/office/officeart/2018/2/layout/IconVerticalSolidList"/>
    <dgm:cxn modelId="{84DEDBB6-5A89-4AF3-980D-0404CFE47759}" type="presParOf" srcId="{C10F76F6-55A6-4524-AA6F-388EBC89405D}" destId="{5A738A49-1801-49F6-BB75-39B6D9E8C49B}" srcOrd="2" destOrd="0" presId="urn:microsoft.com/office/officeart/2018/2/layout/IconVerticalSolidList"/>
    <dgm:cxn modelId="{942EBB5B-6AE8-48D3-A4F5-28427222B812}" type="presParOf" srcId="{C10F76F6-55A6-4524-AA6F-388EBC89405D}" destId="{0EF73A53-18B1-47F8-ACA6-33AA19910BCE}" srcOrd="3" destOrd="0" presId="urn:microsoft.com/office/officeart/2018/2/layout/IconVerticalSolidList"/>
    <dgm:cxn modelId="{3CF9078D-C9D5-42AE-924D-F4C73442A8EA}" type="presParOf" srcId="{A7DBF1A4-0453-4A19-8A84-2854D19F48FE}" destId="{7AEB31F3-381B-40B6-9135-785F62761739}" srcOrd="13" destOrd="0" presId="urn:microsoft.com/office/officeart/2018/2/layout/IconVerticalSolidList"/>
    <dgm:cxn modelId="{A68E3C8A-7774-4ADA-9AD0-9F5B50BA9353}" type="presParOf" srcId="{A7DBF1A4-0453-4A19-8A84-2854D19F48FE}" destId="{D2079CF8-137D-4007-B7D8-2D5BCFE5925C}" srcOrd="14" destOrd="0" presId="urn:microsoft.com/office/officeart/2018/2/layout/IconVerticalSolidList"/>
    <dgm:cxn modelId="{5B4EA092-F645-4FD0-BA84-A7C224A24638}" type="presParOf" srcId="{D2079CF8-137D-4007-B7D8-2D5BCFE5925C}" destId="{AB4B982B-07C2-4EB7-90E6-18BA88A89DEC}" srcOrd="0" destOrd="0" presId="urn:microsoft.com/office/officeart/2018/2/layout/IconVerticalSolidList"/>
    <dgm:cxn modelId="{BEE73C87-4FBE-40FE-8130-0087A276A2C0}" type="presParOf" srcId="{D2079CF8-137D-4007-B7D8-2D5BCFE5925C}" destId="{FBAB9300-7ACC-45EB-B802-5BD41948D336}" srcOrd="1" destOrd="0" presId="urn:microsoft.com/office/officeart/2018/2/layout/IconVerticalSolidList"/>
    <dgm:cxn modelId="{BFC89E1A-1CF9-4552-9671-3148DC04717A}" type="presParOf" srcId="{D2079CF8-137D-4007-B7D8-2D5BCFE5925C}" destId="{BC0DA166-6239-463C-B24B-A5FF81BC4748}" srcOrd="2" destOrd="0" presId="urn:microsoft.com/office/officeart/2018/2/layout/IconVerticalSolidList"/>
    <dgm:cxn modelId="{4D808292-1D3D-4612-AA32-EA8F327032B0}" type="presParOf" srcId="{D2079CF8-137D-4007-B7D8-2D5BCFE5925C}" destId="{5CA3E17A-0319-42C2-A121-E28D10295CE9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D8D30-5E16-4BDE-B0A4-11ECFEE0F88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9EE62-DD11-45C7-AE7F-5AD87145DB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noProof="0" dirty="0"/>
            <a:t>Objectif : Monitoring IoT pour ruches</a:t>
          </a:r>
        </a:p>
      </dgm:t>
    </dgm:pt>
    <dgm:pt modelId="{D898CEBD-AC4A-47FB-BE7C-C3355456B3CF}" type="parTrans" cxnId="{7768F2EA-CC25-4986-BC3F-E14CEFA771E0}">
      <dgm:prSet/>
      <dgm:spPr/>
      <dgm:t>
        <a:bodyPr/>
        <a:lstStyle/>
        <a:p>
          <a:endParaRPr lang="en-US"/>
        </a:p>
      </dgm:t>
    </dgm:pt>
    <dgm:pt modelId="{C6455EC2-7884-441B-AC45-2E9D19B7F8D1}" type="sibTrans" cxnId="{7768F2EA-CC25-4986-BC3F-E14CEFA771E0}">
      <dgm:prSet/>
      <dgm:spPr/>
      <dgm:t>
        <a:bodyPr/>
        <a:lstStyle/>
        <a:p>
          <a:endParaRPr lang="en-US"/>
        </a:p>
      </dgm:t>
    </dgm:pt>
    <dgm:pt modelId="{C7FCE8BE-E00A-4C3F-B308-AB9BC1AE47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noProof="0" dirty="0"/>
            <a:t>Surveillance en temps réel</a:t>
          </a:r>
        </a:p>
      </dgm:t>
    </dgm:pt>
    <dgm:pt modelId="{5687D7E1-DF0B-45FC-8A51-23C19BB54742}" type="parTrans" cxnId="{8596E3F5-7F5D-46B9-BC5C-FAA077428C54}">
      <dgm:prSet/>
      <dgm:spPr/>
      <dgm:t>
        <a:bodyPr/>
        <a:lstStyle/>
        <a:p>
          <a:endParaRPr lang="en-US"/>
        </a:p>
      </dgm:t>
    </dgm:pt>
    <dgm:pt modelId="{B86003A5-9FC8-40A2-9BFA-C5CC9E62517E}" type="sibTrans" cxnId="{8596E3F5-7F5D-46B9-BC5C-FAA077428C54}">
      <dgm:prSet/>
      <dgm:spPr/>
      <dgm:t>
        <a:bodyPr/>
        <a:lstStyle/>
        <a:p>
          <a:endParaRPr lang="en-US"/>
        </a:p>
      </dgm:t>
    </dgm:pt>
    <dgm:pt modelId="{090F6B72-CEF5-4008-AEEF-4537214380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noProof="0" dirty="0"/>
            <a:t>Alertes en cas d’anomalies</a:t>
          </a:r>
        </a:p>
      </dgm:t>
    </dgm:pt>
    <dgm:pt modelId="{455E1B4C-5FAD-45FB-B9AD-45891A1DF8C3}" type="parTrans" cxnId="{E9C39F67-1553-4A06-B033-65438991948E}">
      <dgm:prSet/>
      <dgm:spPr/>
      <dgm:t>
        <a:bodyPr/>
        <a:lstStyle/>
        <a:p>
          <a:endParaRPr lang="en-US"/>
        </a:p>
      </dgm:t>
    </dgm:pt>
    <dgm:pt modelId="{A9195F6F-6F27-46CF-B34F-3A9C25F77A06}" type="sibTrans" cxnId="{E9C39F67-1553-4A06-B033-65438991948E}">
      <dgm:prSet/>
      <dgm:spPr/>
      <dgm:t>
        <a:bodyPr/>
        <a:lstStyle/>
        <a:p>
          <a:endParaRPr lang="en-US"/>
        </a:p>
      </dgm:t>
    </dgm:pt>
    <dgm:pt modelId="{24D37D94-4484-4D91-9644-0195E52BB7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noProof="0" dirty="0"/>
            <a:t>Optimisation énergétique</a:t>
          </a:r>
        </a:p>
      </dgm:t>
    </dgm:pt>
    <dgm:pt modelId="{64250791-8D99-4CCD-B958-3E584FEC6A04}" type="parTrans" cxnId="{21A7749B-F843-4371-9E25-20B2E4C0FAED}">
      <dgm:prSet/>
      <dgm:spPr/>
      <dgm:t>
        <a:bodyPr/>
        <a:lstStyle/>
        <a:p>
          <a:endParaRPr lang="en-US"/>
        </a:p>
      </dgm:t>
    </dgm:pt>
    <dgm:pt modelId="{529C2F04-E438-4AB4-AD9C-C4E85A1D0AF5}" type="sibTrans" cxnId="{21A7749B-F843-4371-9E25-20B2E4C0FAED}">
      <dgm:prSet/>
      <dgm:spPr/>
      <dgm:t>
        <a:bodyPr/>
        <a:lstStyle/>
        <a:p>
          <a:endParaRPr lang="en-US"/>
        </a:p>
      </dgm:t>
    </dgm:pt>
    <dgm:pt modelId="{3EAB6B4D-D668-4AD1-8031-533038466B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noProof="0" dirty="0"/>
            <a:t>TTN +BEEP + UBIDOTS</a:t>
          </a:r>
        </a:p>
      </dgm:t>
    </dgm:pt>
    <dgm:pt modelId="{3D55354B-7309-4359-B7FE-5EBB1CA7CEC3}" type="parTrans" cxnId="{E38E2813-C957-49A1-A328-ACB7C3B18F86}">
      <dgm:prSet/>
      <dgm:spPr/>
      <dgm:t>
        <a:bodyPr/>
        <a:lstStyle/>
        <a:p>
          <a:endParaRPr lang="en-US"/>
        </a:p>
      </dgm:t>
    </dgm:pt>
    <dgm:pt modelId="{299D81E7-D0E0-4B1A-A803-015244BF82A3}" type="sibTrans" cxnId="{E38E2813-C957-49A1-A328-ACB7C3B18F86}">
      <dgm:prSet/>
      <dgm:spPr/>
      <dgm:t>
        <a:bodyPr/>
        <a:lstStyle/>
        <a:p>
          <a:endParaRPr lang="en-US"/>
        </a:p>
      </dgm:t>
    </dgm:pt>
    <dgm:pt modelId="{21919046-3581-438F-9791-ECC79AAD628B}" type="pres">
      <dgm:prSet presAssocID="{80DD8D30-5E16-4BDE-B0A4-11ECFEE0F882}" presName="root" presStyleCnt="0">
        <dgm:presLayoutVars>
          <dgm:dir/>
          <dgm:resizeHandles val="exact"/>
        </dgm:presLayoutVars>
      </dgm:prSet>
      <dgm:spPr/>
    </dgm:pt>
    <dgm:pt modelId="{89056511-E575-45B7-B833-8DF7690238B4}" type="pres">
      <dgm:prSet presAssocID="{4939EE62-DD11-45C7-AE7F-5AD87145DB5A}" presName="compNode" presStyleCnt="0"/>
      <dgm:spPr/>
    </dgm:pt>
    <dgm:pt modelId="{593F7CB1-B235-455B-AF3B-1D91982A13C2}" type="pres">
      <dgm:prSet presAssocID="{4939EE62-DD11-45C7-AE7F-5AD87145DB5A}" presName="iconBgRect" presStyleLbl="bgShp" presStyleIdx="0" presStyleCnt="5"/>
      <dgm:spPr/>
    </dgm:pt>
    <dgm:pt modelId="{1E14D8E2-402E-4645-B9EC-591E444BAB8C}" type="pres">
      <dgm:prSet presAssocID="{4939EE62-DD11-45C7-AE7F-5AD87145DB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36734605-5848-4A95-BB41-E5B72CE3B859}" type="pres">
      <dgm:prSet presAssocID="{4939EE62-DD11-45C7-AE7F-5AD87145DB5A}" presName="spaceRect" presStyleCnt="0"/>
      <dgm:spPr/>
    </dgm:pt>
    <dgm:pt modelId="{4053494D-BD0B-4954-A931-4C94974D81DF}" type="pres">
      <dgm:prSet presAssocID="{4939EE62-DD11-45C7-AE7F-5AD87145DB5A}" presName="textRect" presStyleLbl="revTx" presStyleIdx="0" presStyleCnt="5">
        <dgm:presLayoutVars>
          <dgm:chMax val="1"/>
          <dgm:chPref val="1"/>
        </dgm:presLayoutVars>
      </dgm:prSet>
      <dgm:spPr/>
    </dgm:pt>
    <dgm:pt modelId="{285C1D2A-EEC4-4B58-BE5F-E92F27D49691}" type="pres">
      <dgm:prSet presAssocID="{C6455EC2-7884-441B-AC45-2E9D19B7F8D1}" presName="sibTrans" presStyleCnt="0"/>
      <dgm:spPr/>
    </dgm:pt>
    <dgm:pt modelId="{10BFE67C-5881-4ED2-AE05-1C62423F242F}" type="pres">
      <dgm:prSet presAssocID="{C7FCE8BE-E00A-4C3F-B308-AB9BC1AE47FA}" presName="compNode" presStyleCnt="0"/>
      <dgm:spPr/>
    </dgm:pt>
    <dgm:pt modelId="{02121870-033B-4574-AEC8-F8DA6D0E0A26}" type="pres">
      <dgm:prSet presAssocID="{C7FCE8BE-E00A-4C3F-B308-AB9BC1AE47FA}" presName="iconBgRect" presStyleLbl="bgShp" presStyleIdx="1" presStyleCnt="5"/>
      <dgm:spPr/>
    </dgm:pt>
    <dgm:pt modelId="{4966BCA3-0DC5-4998-8022-66239E699FD0}" type="pres">
      <dgm:prSet presAssocID="{C7FCE8BE-E00A-4C3F-B308-AB9BC1AE47F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uage"/>
        </a:ext>
      </dgm:extLst>
    </dgm:pt>
    <dgm:pt modelId="{3544C679-C316-4CBC-BC83-1AB7CAB1A026}" type="pres">
      <dgm:prSet presAssocID="{C7FCE8BE-E00A-4C3F-B308-AB9BC1AE47FA}" presName="spaceRect" presStyleCnt="0"/>
      <dgm:spPr/>
    </dgm:pt>
    <dgm:pt modelId="{7134A5F8-A5A7-4430-8718-AA04644186A8}" type="pres">
      <dgm:prSet presAssocID="{C7FCE8BE-E00A-4C3F-B308-AB9BC1AE47FA}" presName="textRect" presStyleLbl="revTx" presStyleIdx="1" presStyleCnt="5">
        <dgm:presLayoutVars>
          <dgm:chMax val="1"/>
          <dgm:chPref val="1"/>
        </dgm:presLayoutVars>
      </dgm:prSet>
      <dgm:spPr/>
    </dgm:pt>
    <dgm:pt modelId="{3C981C2B-8D0E-474E-9508-BBF38C0CECF3}" type="pres">
      <dgm:prSet presAssocID="{B86003A5-9FC8-40A2-9BFA-C5CC9E62517E}" presName="sibTrans" presStyleCnt="0"/>
      <dgm:spPr/>
    </dgm:pt>
    <dgm:pt modelId="{1A75BAAA-77E1-43F1-A554-9FC867BF4019}" type="pres">
      <dgm:prSet presAssocID="{090F6B72-CEF5-4008-AEEF-453721438077}" presName="compNode" presStyleCnt="0"/>
      <dgm:spPr/>
    </dgm:pt>
    <dgm:pt modelId="{2736317C-8C59-4598-919D-F0682E3E35C4}" type="pres">
      <dgm:prSet presAssocID="{090F6B72-CEF5-4008-AEEF-453721438077}" presName="iconBgRect" presStyleLbl="bgShp" presStyleIdx="2" presStyleCnt="5"/>
      <dgm:spPr/>
    </dgm:pt>
    <dgm:pt modelId="{C0634AEC-7B3B-4FE7-B5D5-D3A11C583759}" type="pres">
      <dgm:prSet presAssocID="{090F6B72-CEF5-4008-AEEF-4537214380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C0A1AE87-DA0D-4D46-841E-D2BC1B4566AC}" type="pres">
      <dgm:prSet presAssocID="{090F6B72-CEF5-4008-AEEF-453721438077}" presName="spaceRect" presStyleCnt="0"/>
      <dgm:spPr/>
    </dgm:pt>
    <dgm:pt modelId="{93E65F44-ACE6-4E7A-8331-2CBD4EAFAC93}" type="pres">
      <dgm:prSet presAssocID="{090F6B72-CEF5-4008-AEEF-453721438077}" presName="textRect" presStyleLbl="revTx" presStyleIdx="2" presStyleCnt="5">
        <dgm:presLayoutVars>
          <dgm:chMax val="1"/>
          <dgm:chPref val="1"/>
        </dgm:presLayoutVars>
      </dgm:prSet>
      <dgm:spPr/>
    </dgm:pt>
    <dgm:pt modelId="{D32B59D3-B00D-4D02-951E-E6CF3D742BA1}" type="pres">
      <dgm:prSet presAssocID="{A9195F6F-6F27-46CF-B34F-3A9C25F77A06}" presName="sibTrans" presStyleCnt="0"/>
      <dgm:spPr/>
    </dgm:pt>
    <dgm:pt modelId="{9C22D1E9-B085-4E11-849C-EECBB45E0B48}" type="pres">
      <dgm:prSet presAssocID="{24D37D94-4484-4D91-9644-0195E52BB771}" presName="compNode" presStyleCnt="0"/>
      <dgm:spPr/>
    </dgm:pt>
    <dgm:pt modelId="{A85509BF-E7BF-4306-8CB3-E58E1797A71F}" type="pres">
      <dgm:prSet presAssocID="{24D37D94-4484-4D91-9644-0195E52BB771}" presName="iconBgRect" presStyleLbl="bgShp" presStyleIdx="3" presStyleCnt="5"/>
      <dgm:spPr/>
    </dgm:pt>
    <dgm:pt modelId="{8214ABAB-CE60-407E-8FF6-CAC8E038429A}" type="pres">
      <dgm:prSet presAssocID="{24D37D94-4484-4D91-9644-0195E52BB7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CB11E8C4-C7EA-4C3D-9EC4-8ACAAA9A719B}" type="pres">
      <dgm:prSet presAssocID="{24D37D94-4484-4D91-9644-0195E52BB771}" presName="spaceRect" presStyleCnt="0"/>
      <dgm:spPr/>
    </dgm:pt>
    <dgm:pt modelId="{1BCE7E0C-8F65-4BE5-9114-A1BBFCC4DFC6}" type="pres">
      <dgm:prSet presAssocID="{24D37D94-4484-4D91-9644-0195E52BB771}" presName="textRect" presStyleLbl="revTx" presStyleIdx="3" presStyleCnt="5">
        <dgm:presLayoutVars>
          <dgm:chMax val="1"/>
          <dgm:chPref val="1"/>
        </dgm:presLayoutVars>
      </dgm:prSet>
      <dgm:spPr/>
    </dgm:pt>
    <dgm:pt modelId="{D0E888B0-C841-4A94-A05B-B120DFF0E7A8}" type="pres">
      <dgm:prSet presAssocID="{529C2F04-E438-4AB4-AD9C-C4E85A1D0AF5}" presName="sibTrans" presStyleCnt="0"/>
      <dgm:spPr/>
    </dgm:pt>
    <dgm:pt modelId="{13F13B24-CBC3-46A1-A611-E52478042FAA}" type="pres">
      <dgm:prSet presAssocID="{3EAB6B4D-D668-4AD1-8031-533038466B4D}" presName="compNode" presStyleCnt="0"/>
      <dgm:spPr/>
    </dgm:pt>
    <dgm:pt modelId="{B56FF282-767D-4BD9-B452-02219E941D95}" type="pres">
      <dgm:prSet presAssocID="{3EAB6B4D-D668-4AD1-8031-533038466B4D}" presName="iconBgRect" presStyleLbl="bgShp" presStyleIdx="4" presStyleCnt="5"/>
      <dgm:spPr/>
    </dgm:pt>
    <dgm:pt modelId="{033D59BB-2A88-40C1-B1FA-365AEF783FE3}" type="pres">
      <dgm:prSet presAssocID="{3EAB6B4D-D668-4AD1-8031-533038466B4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EEE5CA10-4C99-4D02-9C5B-36C2D8C94630}" type="pres">
      <dgm:prSet presAssocID="{3EAB6B4D-D668-4AD1-8031-533038466B4D}" presName="spaceRect" presStyleCnt="0"/>
      <dgm:spPr/>
    </dgm:pt>
    <dgm:pt modelId="{D0E0AAF7-A7C5-45EC-9FEB-ADD582F03718}" type="pres">
      <dgm:prSet presAssocID="{3EAB6B4D-D668-4AD1-8031-533038466B4D}" presName="textRect" presStyleLbl="revTx" presStyleIdx="4" presStyleCnt="5" custScaleX="155705">
        <dgm:presLayoutVars>
          <dgm:chMax val="1"/>
          <dgm:chPref val="1"/>
        </dgm:presLayoutVars>
      </dgm:prSet>
      <dgm:spPr/>
    </dgm:pt>
  </dgm:ptLst>
  <dgm:cxnLst>
    <dgm:cxn modelId="{E38E2813-C957-49A1-A328-ACB7C3B18F86}" srcId="{80DD8D30-5E16-4BDE-B0A4-11ECFEE0F882}" destId="{3EAB6B4D-D668-4AD1-8031-533038466B4D}" srcOrd="4" destOrd="0" parTransId="{3D55354B-7309-4359-B7FE-5EBB1CA7CEC3}" sibTransId="{299D81E7-D0E0-4B1A-A803-015244BF82A3}"/>
    <dgm:cxn modelId="{F3F1A45F-622C-44AA-BB2C-02ADB081861E}" type="presOf" srcId="{C7FCE8BE-E00A-4C3F-B308-AB9BC1AE47FA}" destId="{7134A5F8-A5A7-4430-8718-AA04644186A8}" srcOrd="0" destOrd="0" presId="urn:microsoft.com/office/officeart/2018/5/layout/IconCircleLabelList"/>
    <dgm:cxn modelId="{87F87165-98A5-43FA-A3F7-E71E54DB9F90}" type="presOf" srcId="{3EAB6B4D-D668-4AD1-8031-533038466B4D}" destId="{D0E0AAF7-A7C5-45EC-9FEB-ADD582F03718}" srcOrd="0" destOrd="0" presId="urn:microsoft.com/office/officeart/2018/5/layout/IconCircleLabelList"/>
    <dgm:cxn modelId="{753A5445-F2BB-4181-BFC4-25D98A7DF6DD}" type="presOf" srcId="{090F6B72-CEF5-4008-AEEF-453721438077}" destId="{93E65F44-ACE6-4E7A-8331-2CBD4EAFAC93}" srcOrd="0" destOrd="0" presId="urn:microsoft.com/office/officeart/2018/5/layout/IconCircleLabelList"/>
    <dgm:cxn modelId="{E9C39F67-1553-4A06-B033-65438991948E}" srcId="{80DD8D30-5E16-4BDE-B0A4-11ECFEE0F882}" destId="{090F6B72-CEF5-4008-AEEF-453721438077}" srcOrd="2" destOrd="0" parTransId="{455E1B4C-5FAD-45FB-B9AD-45891A1DF8C3}" sibTransId="{A9195F6F-6F27-46CF-B34F-3A9C25F77A06}"/>
    <dgm:cxn modelId="{21A7749B-F843-4371-9E25-20B2E4C0FAED}" srcId="{80DD8D30-5E16-4BDE-B0A4-11ECFEE0F882}" destId="{24D37D94-4484-4D91-9644-0195E52BB771}" srcOrd="3" destOrd="0" parTransId="{64250791-8D99-4CCD-B958-3E584FEC6A04}" sibTransId="{529C2F04-E438-4AB4-AD9C-C4E85A1D0AF5}"/>
    <dgm:cxn modelId="{A4C276B1-19A2-4244-B128-B602A337B280}" type="presOf" srcId="{4939EE62-DD11-45C7-AE7F-5AD87145DB5A}" destId="{4053494D-BD0B-4954-A931-4C94974D81DF}" srcOrd="0" destOrd="0" presId="urn:microsoft.com/office/officeart/2018/5/layout/IconCircleLabelList"/>
    <dgm:cxn modelId="{BCDEE8E2-22E9-4007-82E2-D10F1ECC00CD}" type="presOf" srcId="{24D37D94-4484-4D91-9644-0195E52BB771}" destId="{1BCE7E0C-8F65-4BE5-9114-A1BBFCC4DFC6}" srcOrd="0" destOrd="0" presId="urn:microsoft.com/office/officeart/2018/5/layout/IconCircleLabelList"/>
    <dgm:cxn modelId="{7768F2EA-CC25-4986-BC3F-E14CEFA771E0}" srcId="{80DD8D30-5E16-4BDE-B0A4-11ECFEE0F882}" destId="{4939EE62-DD11-45C7-AE7F-5AD87145DB5A}" srcOrd="0" destOrd="0" parTransId="{D898CEBD-AC4A-47FB-BE7C-C3355456B3CF}" sibTransId="{C6455EC2-7884-441B-AC45-2E9D19B7F8D1}"/>
    <dgm:cxn modelId="{F716BBF2-9F7C-4051-AECC-F425B97E833F}" type="presOf" srcId="{80DD8D30-5E16-4BDE-B0A4-11ECFEE0F882}" destId="{21919046-3581-438F-9791-ECC79AAD628B}" srcOrd="0" destOrd="0" presId="urn:microsoft.com/office/officeart/2018/5/layout/IconCircleLabelList"/>
    <dgm:cxn modelId="{8596E3F5-7F5D-46B9-BC5C-FAA077428C54}" srcId="{80DD8D30-5E16-4BDE-B0A4-11ECFEE0F882}" destId="{C7FCE8BE-E00A-4C3F-B308-AB9BC1AE47FA}" srcOrd="1" destOrd="0" parTransId="{5687D7E1-DF0B-45FC-8A51-23C19BB54742}" sibTransId="{B86003A5-9FC8-40A2-9BFA-C5CC9E62517E}"/>
    <dgm:cxn modelId="{3DA60FF0-483D-4647-8F9E-27CC73126431}" type="presParOf" srcId="{21919046-3581-438F-9791-ECC79AAD628B}" destId="{89056511-E575-45B7-B833-8DF7690238B4}" srcOrd="0" destOrd="0" presId="urn:microsoft.com/office/officeart/2018/5/layout/IconCircleLabelList"/>
    <dgm:cxn modelId="{51D01768-D230-416B-AE9F-E6E965CF9338}" type="presParOf" srcId="{89056511-E575-45B7-B833-8DF7690238B4}" destId="{593F7CB1-B235-455B-AF3B-1D91982A13C2}" srcOrd="0" destOrd="0" presId="urn:microsoft.com/office/officeart/2018/5/layout/IconCircleLabelList"/>
    <dgm:cxn modelId="{90AC436D-2367-47B1-8829-CE36B24E2951}" type="presParOf" srcId="{89056511-E575-45B7-B833-8DF7690238B4}" destId="{1E14D8E2-402E-4645-B9EC-591E444BAB8C}" srcOrd="1" destOrd="0" presId="urn:microsoft.com/office/officeart/2018/5/layout/IconCircleLabelList"/>
    <dgm:cxn modelId="{B7F8538A-528F-4CB6-9F6C-BB39A613623A}" type="presParOf" srcId="{89056511-E575-45B7-B833-8DF7690238B4}" destId="{36734605-5848-4A95-BB41-E5B72CE3B859}" srcOrd="2" destOrd="0" presId="urn:microsoft.com/office/officeart/2018/5/layout/IconCircleLabelList"/>
    <dgm:cxn modelId="{574B5EB4-D509-4FD7-A126-AB7468AC7077}" type="presParOf" srcId="{89056511-E575-45B7-B833-8DF7690238B4}" destId="{4053494D-BD0B-4954-A931-4C94974D81DF}" srcOrd="3" destOrd="0" presId="urn:microsoft.com/office/officeart/2018/5/layout/IconCircleLabelList"/>
    <dgm:cxn modelId="{EBCB58A1-37EC-4360-8640-B28F11BF666F}" type="presParOf" srcId="{21919046-3581-438F-9791-ECC79AAD628B}" destId="{285C1D2A-EEC4-4B58-BE5F-E92F27D49691}" srcOrd="1" destOrd="0" presId="urn:microsoft.com/office/officeart/2018/5/layout/IconCircleLabelList"/>
    <dgm:cxn modelId="{557D7723-1829-428D-9D44-A12688A5F74B}" type="presParOf" srcId="{21919046-3581-438F-9791-ECC79AAD628B}" destId="{10BFE67C-5881-4ED2-AE05-1C62423F242F}" srcOrd="2" destOrd="0" presId="urn:microsoft.com/office/officeart/2018/5/layout/IconCircleLabelList"/>
    <dgm:cxn modelId="{B0D88482-0AAA-49D3-B866-6E004C85D1D0}" type="presParOf" srcId="{10BFE67C-5881-4ED2-AE05-1C62423F242F}" destId="{02121870-033B-4574-AEC8-F8DA6D0E0A26}" srcOrd="0" destOrd="0" presId="urn:microsoft.com/office/officeart/2018/5/layout/IconCircleLabelList"/>
    <dgm:cxn modelId="{387CA3C2-887B-4FF4-82BD-8DF5DF5AB994}" type="presParOf" srcId="{10BFE67C-5881-4ED2-AE05-1C62423F242F}" destId="{4966BCA3-0DC5-4998-8022-66239E699FD0}" srcOrd="1" destOrd="0" presId="urn:microsoft.com/office/officeart/2018/5/layout/IconCircleLabelList"/>
    <dgm:cxn modelId="{EEE7DEB4-9196-4468-87A3-773D9D931201}" type="presParOf" srcId="{10BFE67C-5881-4ED2-AE05-1C62423F242F}" destId="{3544C679-C316-4CBC-BC83-1AB7CAB1A026}" srcOrd="2" destOrd="0" presId="urn:microsoft.com/office/officeart/2018/5/layout/IconCircleLabelList"/>
    <dgm:cxn modelId="{E253C7ED-48DF-401B-AEDC-3D3A6879F946}" type="presParOf" srcId="{10BFE67C-5881-4ED2-AE05-1C62423F242F}" destId="{7134A5F8-A5A7-4430-8718-AA04644186A8}" srcOrd="3" destOrd="0" presId="urn:microsoft.com/office/officeart/2018/5/layout/IconCircleLabelList"/>
    <dgm:cxn modelId="{E48602F2-5943-4E75-A100-2224A52597C0}" type="presParOf" srcId="{21919046-3581-438F-9791-ECC79AAD628B}" destId="{3C981C2B-8D0E-474E-9508-BBF38C0CECF3}" srcOrd="3" destOrd="0" presId="urn:microsoft.com/office/officeart/2018/5/layout/IconCircleLabelList"/>
    <dgm:cxn modelId="{7CBC101C-5A29-4E48-BED4-189501522D86}" type="presParOf" srcId="{21919046-3581-438F-9791-ECC79AAD628B}" destId="{1A75BAAA-77E1-43F1-A554-9FC867BF4019}" srcOrd="4" destOrd="0" presId="urn:microsoft.com/office/officeart/2018/5/layout/IconCircleLabelList"/>
    <dgm:cxn modelId="{79D6784D-F047-49AE-B56B-D38F58F735E2}" type="presParOf" srcId="{1A75BAAA-77E1-43F1-A554-9FC867BF4019}" destId="{2736317C-8C59-4598-919D-F0682E3E35C4}" srcOrd="0" destOrd="0" presId="urn:microsoft.com/office/officeart/2018/5/layout/IconCircleLabelList"/>
    <dgm:cxn modelId="{19D89E96-D8C0-4AAC-A020-DCB1E2F5869B}" type="presParOf" srcId="{1A75BAAA-77E1-43F1-A554-9FC867BF4019}" destId="{C0634AEC-7B3B-4FE7-B5D5-D3A11C583759}" srcOrd="1" destOrd="0" presId="urn:microsoft.com/office/officeart/2018/5/layout/IconCircleLabelList"/>
    <dgm:cxn modelId="{5880B9B7-59AD-4BF0-907E-9B0C6FDB4F54}" type="presParOf" srcId="{1A75BAAA-77E1-43F1-A554-9FC867BF4019}" destId="{C0A1AE87-DA0D-4D46-841E-D2BC1B4566AC}" srcOrd="2" destOrd="0" presId="urn:microsoft.com/office/officeart/2018/5/layout/IconCircleLabelList"/>
    <dgm:cxn modelId="{32BB3A48-CA65-49B7-9711-C163BBB6FA4F}" type="presParOf" srcId="{1A75BAAA-77E1-43F1-A554-9FC867BF4019}" destId="{93E65F44-ACE6-4E7A-8331-2CBD4EAFAC93}" srcOrd="3" destOrd="0" presId="urn:microsoft.com/office/officeart/2018/5/layout/IconCircleLabelList"/>
    <dgm:cxn modelId="{0322C793-9515-4D3A-B293-95D0FB2F7817}" type="presParOf" srcId="{21919046-3581-438F-9791-ECC79AAD628B}" destId="{D32B59D3-B00D-4D02-951E-E6CF3D742BA1}" srcOrd="5" destOrd="0" presId="urn:microsoft.com/office/officeart/2018/5/layout/IconCircleLabelList"/>
    <dgm:cxn modelId="{CD8E66E0-86D5-44B3-808F-A25EDE8C2213}" type="presParOf" srcId="{21919046-3581-438F-9791-ECC79AAD628B}" destId="{9C22D1E9-B085-4E11-849C-EECBB45E0B48}" srcOrd="6" destOrd="0" presId="urn:microsoft.com/office/officeart/2018/5/layout/IconCircleLabelList"/>
    <dgm:cxn modelId="{C61835DF-B317-40DC-9E3E-E690EDAA23E3}" type="presParOf" srcId="{9C22D1E9-B085-4E11-849C-EECBB45E0B48}" destId="{A85509BF-E7BF-4306-8CB3-E58E1797A71F}" srcOrd="0" destOrd="0" presId="urn:microsoft.com/office/officeart/2018/5/layout/IconCircleLabelList"/>
    <dgm:cxn modelId="{367517B3-1951-4276-AF9D-3974650B9CF8}" type="presParOf" srcId="{9C22D1E9-B085-4E11-849C-EECBB45E0B48}" destId="{8214ABAB-CE60-407E-8FF6-CAC8E038429A}" srcOrd="1" destOrd="0" presId="urn:microsoft.com/office/officeart/2018/5/layout/IconCircleLabelList"/>
    <dgm:cxn modelId="{94838AF0-A14A-4EF0-B7E4-92A88AC97BF5}" type="presParOf" srcId="{9C22D1E9-B085-4E11-849C-EECBB45E0B48}" destId="{CB11E8C4-C7EA-4C3D-9EC4-8ACAAA9A719B}" srcOrd="2" destOrd="0" presId="urn:microsoft.com/office/officeart/2018/5/layout/IconCircleLabelList"/>
    <dgm:cxn modelId="{C8B38A1F-5CD4-4E83-A794-B9388CAB9C1D}" type="presParOf" srcId="{9C22D1E9-B085-4E11-849C-EECBB45E0B48}" destId="{1BCE7E0C-8F65-4BE5-9114-A1BBFCC4DFC6}" srcOrd="3" destOrd="0" presId="urn:microsoft.com/office/officeart/2018/5/layout/IconCircleLabelList"/>
    <dgm:cxn modelId="{CB89C410-DEBF-4595-973C-436199B70B7B}" type="presParOf" srcId="{21919046-3581-438F-9791-ECC79AAD628B}" destId="{D0E888B0-C841-4A94-A05B-B120DFF0E7A8}" srcOrd="7" destOrd="0" presId="urn:microsoft.com/office/officeart/2018/5/layout/IconCircleLabelList"/>
    <dgm:cxn modelId="{CD58AEE3-D83C-4C8A-BF5D-0790932247B1}" type="presParOf" srcId="{21919046-3581-438F-9791-ECC79AAD628B}" destId="{13F13B24-CBC3-46A1-A611-E52478042FAA}" srcOrd="8" destOrd="0" presId="urn:microsoft.com/office/officeart/2018/5/layout/IconCircleLabelList"/>
    <dgm:cxn modelId="{9A3635BD-18B2-4B7F-A9BE-86A595B652D1}" type="presParOf" srcId="{13F13B24-CBC3-46A1-A611-E52478042FAA}" destId="{B56FF282-767D-4BD9-B452-02219E941D95}" srcOrd="0" destOrd="0" presId="urn:microsoft.com/office/officeart/2018/5/layout/IconCircleLabelList"/>
    <dgm:cxn modelId="{8AD4C39A-2E5B-4C1B-B637-99996C1D2E28}" type="presParOf" srcId="{13F13B24-CBC3-46A1-A611-E52478042FAA}" destId="{033D59BB-2A88-40C1-B1FA-365AEF783FE3}" srcOrd="1" destOrd="0" presId="urn:microsoft.com/office/officeart/2018/5/layout/IconCircleLabelList"/>
    <dgm:cxn modelId="{F0FA537B-54AF-4F8F-9875-5990C91748FB}" type="presParOf" srcId="{13F13B24-CBC3-46A1-A611-E52478042FAA}" destId="{EEE5CA10-4C99-4D02-9C5B-36C2D8C94630}" srcOrd="2" destOrd="0" presId="urn:microsoft.com/office/officeart/2018/5/layout/IconCircleLabelList"/>
    <dgm:cxn modelId="{3DC3F912-8BE3-45B7-B37A-6419D30CAA00}" type="presParOf" srcId="{13F13B24-CBC3-46A1-A611-E52478042FAA}" destId="{D0E0AAF7-A7C5-45EC-9FEB-ADD582F037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0EB15B-2C3E-4635-A372-CB0AFCD1D8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A654CC-0C36-44BF-A0D3-F7B2DF284FFF}">
      <dgm:prSet/>
      <dgm:spPr/>
      <dgm:t>
        <a:bodyPr/>
        <a:lstStyle/>
        <a:p>
          <a:r>
            <a:rPr lang="fr-FR"/>
            <a:t>Méthodes mises en œuvre :</a:t>
          </a:r>
          <a:endParaRPr lang="en-US"/>
        </a:p>
      </dgm:t>
    </dgm:pt>
    <dgm:pt modelId="{FEF99922-4A5B-41D5-A5D0-9F7751751D80}" type="parTrans" cxnId="{E62C9378-2D4A-4187-A98E-386D737A3C6B}">
      <dgm:prSet/>
      <dgm:spPr/>
      <dgm:t>
        <a:bodyPr/>
        <a:lstStyle/>
        <a:p>
          <a:endParaRPr lang="en-US"/>
        </a:p>
      </dgm:t>
    </dgm:pt>
    <dgm:pt modelId="{B3E60676-FBCB-42E8-8A12-8D69B3309E41}" type="sibTrans" cxnId="{E62C9378-2D4A-4187-A98E-386D737A3C6B}">
      <dgm:prSet/>
      <dgm:spPr/>
      <dgm:t>
        <a:bodyPr/>
        <a:lstStyle/>
        <a:p>
          <a:endParaRPr lang="en-US"/>
        </a:p>
      </dgm:t>
    </dgm:pt>
    <dgm:pt modelId="{83C60EBB-465E-4168-8A54-9CCF2036A850}">
      <dgm:prSet/>
      <dgm:spPr/>
      <dgm:t>
        <a:bodyPr/>
        <a:lstStyle/>
        <a:p>
          <a:r>
            <a:rPr lang="fr-FR"/>
            <a:t>Planification et répartition des tâches : </a:t>
          </a:r>
          <a:r>
            <a:rPr lang="fr-FR">
              <a:hlinkClick xmlns:r="http://schemas.openxmlformats.org/officeDocument/2006/relationships" r:id="rId1"/>
            </a:rPr>
            <a:t>Git</a:t>
          </a:r>
          <a:r>
            <a:rPr lang="fr-FR"/>
            <a:t> </a:t>
          </a:r>
          <a:endParaRPr lang="en-US"/>
        </a:p>
      </dgm:t>
    </dgm:pt>
    <dgm:pt modelId="{2E4E3F05-92D3-4D3D-9FBC-52DFE37F4084}" type="parTrans" cxnId="{B262833F-201C-4852-8D91-84A40FBB05A2}">
      <dgm:prSet/>
      <dgm:spPr/>
      <dgm:t>
        <a:bodyPr/>
        <a:lstStyle/>
        <a:p>
          <a:endParaRPr lang="en-US"/>
        </a:p>
      </dgm:t>
    </dgm:pt>
    <dgm:pt modelId="{11F2BE5C-E454-41F2-9569-2B2E3DCF2F02}" type="sibTrans" cxnId="{B262833F-201C-4852-8D91-84A40FBB05A2}">
      <dgm:prSet/>
      <dgm:spPr/>
      <dgm:t>
        <a:bodyPr/>
        <a:lstStyle/>
        <a:p>
          <a:endParaRPr lang="en-US"/>
        </a:p>
      </dgm:t>
    </dgm:pt>
    <dgm:pt modelId="{94D018DD-2B49-4A7A-8BA9-D032418BBE60}">
      <dgm:prSet/>
      <dgm:spPr/>
      <dgm:t>
        <a:bodyPr/>
        <a:lstStyle/>
        <a:p>
          <a:r>
            <a:rPr lang="fr-FR"/>
            <a:t>Communication : </a:t>
          </a:r>
          <a:endParaRPr lang="en-US"/>
        </a:p>
      </dgm:t>
    </dgm:pt>
    <dgm:pt modelId="{E4E5A5CD-2729-4AED-B06C-13A1CFF85C13}" type="parTrans" cxnId="{3C67DEE9-315C-4B8E-988B-BA6DDAC7744A}">
      <dgm:prSet/>
      <dgm:spPr/>
      <dgm:t>
        <a:bodyPr/>
        <a:lstStyle/>
        <a:p>
          <a:endParaRPr lang="en-US"/>
        </a:p>
      </dgm:t>
    </dgm:pt>
    <dgm:pt modelId="{B26FBF33-0DEB-455F-998D-0A78912984E6}" type="sibTrans" cxnId="{3C67DEE9-315C-4B8E-988B-BA6DDAC7744A}">
      <dgm:prSet/>
      <dgm:spPr/>
      <dgm:t>
        <a:bodyPr/>
        <a:lstStyle/>
        <a:p>
          <a:endParaRPr lang="en-US"/>
        </a:p>
      </dgm:t>
    </dgm:pt>
    <dgm:pt modelId="{29FABB51-2981-4103-A13F-08E8FBD94850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dirty="0"/>
            <a:t>WhatsApp</a:t>
          </a:r>
          <a:endParaRPr lang="en-US" dirty="0"/>
        </a:p>
      </dgm:t>
    </dgm:pt>
    <dgm:pt modelId="{CEAF892C-FAAC-49C7-ABEF-3EB901A37B1D}" type="parTrans" cxnId="{264387E5-7A37-407F-9D91-BA16A4403C03}">
      <dgm:prSet/>
      <dgm:spPr/>
      <dgm:t>
        <a:bodyPr/>
        <a:lstStyle/>
        <a:p>
          <a:endParaRPr lang="en-US"/>
        </a:p>
      </dgm:t>
    </dgm:pt>
    <dgm:pt modelId="{5C134536-B14D-44EA-8C17-19C32D577A37}" type="sibTrans" cxnId="{264387E5-7A37-407F-9D91-BA16A4403C03}">
      <dgm:prSet/>
      <dgm:spPr/>
      <dgm:t>
        <a:bodyPr/>
        <a:lstStyle/>
        <a:p>
          <a:endParaRPr lang="en-US"/>
        </a:p>
      </dgm:t>
    </dgm:pt>
    <dgm:pt modelId="{0EB073A2-D0BA-4ABB-ABDE-F2E5E9F95480}">
      <dgm:prSet/>
      <dgm:spPr/>
      <dgm:t>
        <a:bodyPr/>
        <a:lstStyle/>
        <a:p>
          <a:pPr>
            <a:buNone/>
          </a:pPr>
          <a:r>
            <a:rPr lang="fr-FR" dirty="0"/>
            <a:t>Réunion présentielle : esc 328</a:t>
          </a:r>
          <a:endParaRPr lang="en-US" dirty="0"/>
        </a:p>
      </dgm:t>
    </dgm:pt>
    <dgm:pt modelId="{478AB8C1-557A-46E9-901F-E2A9BFD46AA6}" type="parTrans" cxnId="{EB15E6B4-1135-48D7-826D-F4A4CA0AA478}">
      <dgm:prSet/>
      <dgm:spPr/>
      <dgm:t>
        <a:bodyPr/>
        <a:lstStyle/>
        <a:p>
          <a:endParaRPr lang="en-US"/>
        </a:p>
      </dgm:t>
    </dgm:pt>
    <dgm:pt modelId="{E10B3A88-BE79-4D93-9C0C-30498B34A9C6}" type="sibTrans" cxnId="{EB15E6B4-1135-48D7-826D-F4A4CA0AA478}">
      <dgm:prSet/>
      <dgm:spPr/>
      <dgm:t>
        <a:bodyPr/>
        <a:lstStyle/>
        <a:p>
          <a:endParaRPr lang="en-US"/>
        </a:p>
      </dgm:t>
    </dgm:pt>
    <dgm:pt modelId="{F7633717-7A86-4F62-90D6-5C5686513CAE}">
      <dgm:prSet/>
      <dgm:spPr/>
      <dgm:t>
        <a:bodyPr/>
        <a:lstStyle/>
        <a:p>
          <a:pPr>
            <a:buNone/>
          </a:pPr>
          <a:r>
            <a:rPr lang="fr-FR" dirty="0"/>
            <a:t>Réunion distanciel : </a:t>
          </a:r>
          <a:r>
            <a:rPr lang="fr-FR" dirty="0" err="1"/>
            <a:t>GoogleMeet</a:t>
          </a:r>
          <a:endParaRPr lang="en-US" dirty="0"/>
        </a:p>
      </dgm:t>
    </dgm:pt>
    <dgm:pt modelId="{F6799545-2E9E-41CE-9D21-1F9E706146BC}" type="parTrans" cxnId="{5F386730-2EAF-49AA-ACE2-7CB0D9F63EB9}">
      <dgm:prSet/>
      <dgm:spPr/>
      <dgm:t>
        <a:bodyPr/>
        <a:lstStyle/>
        <a:p>
          <a:endParaRPr lang="en-US"/>
        </a:p>
      </dgm:t>
    </dgm:pt>
    <dgm:pt modelId="{D388D487-E14D-4A64-8830-6F501CF4D18E}" type="sibTrans" cxnId="{5F386730-2EAF-49AA-ACE2-7CB0D9F63EB9}">
      <dgm:prSet/>
      <dgm:spPr/>
      <dgm:t>
        <a:bodyPr/>
        <a:lstStyle/>
        <a:p>
          <a:endParaRPr lang="en-US"/>
        </a:p>
      </dgm:t>
    </dgm:pt>
    <dgm:pt modelId="{4087F7A4-4F22-4415-B6B2-3D76D8F5E1F2}" type="pres">
      <dgm:prSet presAssocID="{2E0EB15B-2C3E-4635-A372-CB0AFCD1D8D3}" presName="root" presStyleCnt="0">
        <dgm:presLayoutVars>
          <dgm:dir/>
          <dgm:resizeHandles val="exact"/>
        </dgm:presLayoutVars>
      </dgm:prSet>
      <dgm:spPr/>
    </dgm:pt>
    <dgm:pt modelId="{EA8E8AFE-33C1-40BF-8603-93359948AB82}" type="pres">
      <dgm:prSet presAssocID="{05A654CC-0C36-44BF-A0D3-F7B2DF284FFF}" presName="compNode" presStyleCnt="0"/>
      <dgm:spPr/>
    </dgm:pt>
    <dgm:pt modelId="{41B527A4-24B6-49B7-8874-75BC27443108}" type="pres">
      <dgm:prSet presAssocID="{05A654CC-0C36-44BF-A0D3-F7B2DF284FFF}" presName="bgRect" presStyleLbl="bgShp" presStyleIdx="0" presStyleCnt="3"/>
      <dgm:spPr/>
    </dgm:pt>
    <dgm:pt modelId="{91909A19-5954-4E0E-8A07-E2CE15610482}" type="pres">
      <dgm:prSet presAssocID="{05A654CC-0C36-44BF-A0D3-F7B2DF284FFF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1DDDD3C7-BDDB-4D40-8693-095E4D6B4A51}" type="pres">
      <dgm:prSet presAssocID="{05A654CC-0C36-44BF-A0D3-F7B2DF284FFF}" presName="spaceRect" presStyleCnt="0"/>
      <dgm:spPr/>
    </dgm:pt>
    <dgm:pt modelId="{668B50E7-DD9D-409F-80B7-39B4D51A4478}" type="pres">
      <dgm:prSet presAssocID="{05A654CC-0C36-44BF-A0D3-F7B2DF284FFF}" presName="parTx" presStyleLbl="revTx" presStyleIdx="0" presStyleCnt="4">
        <dgm:presLayoutVars>
          <dgm:chMax val="0"/>
          <dgm:chPref val="0"/>
        </dgm:presLayoutVars>
      </dgm:prSet>
      <dgm:spPr/>
    </dgm:pt>
    <dgm:pt modelId="{A99758B2-9DA5-41A6-872B-0F074E919A4F}" type="pres">
      <dgm:prSet presAssocID="{B3E60676-FBCB-42E8-8A12-8D69B3309E41}" presName="sibTrans" presStyleCnt="0"/>
      <dgm:spPr/>
    </dgm:pt>
    <dgm:pt modelId="{F8500674-88A6-4D82-960E-C4D52A0EB24E}" type="pres">
      <dgm:prSet presAssocID="{83C60EBB-465E-4168-8A54-9CCF2036A850}" presName="compNode" presStyleCnt="0"/>
      <dgm:spPr/>
    </dgm:pt>
    <dgm:pt modelId="{B294C9B9-9A9D-4817-89F4-30E1B364C86B}" type="pres">
      <dgm:prSet presAssocID="{83C60EBB-465E-4168-8A54-9CCF2036A850}" presName="bgRect" presStyleLbl="bgShp" presStyleIdx="1" presStyleCnt="3"/>
      <dgm:spPr/>
    </dgm:pt>
    <dgm:pt modelId="{E6BB640E-CE47-449F-AF12-EA14EC502A8E}" type="pres">
      <dgm:prSet presAssocID="{83C60EBB-465E-4168-8A54-9CCF2036A850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1C79D717-A1F8-437C-805C-BBF2E1D47442}" type="pres">
      <dgm:prSet presAssocID="{83C60EBB-465E-4168-8A54-9CCF2036A850}" presName="spaceRect" presStyleCnt="0"/>
      <dgm:spPr/>
    </dgm:pt>
    <dgm:pt modelId="{AC300AC0-670B-45B4-A751-045C8F109FD1}" type="pres">
      <dgm:prSet presAssocID="{83C60EBB-465E-4168-8A54-9CCF2036A850}" presName="parTx" presStyleLbl="revTx" presStyleIdx="1" presStyleCnt="4">
        <dgm:presLayoutVars>
          <dgm:chMax val="0"/>
          <dgm:chPref val="0"/>
        </dgm:presLayoutVars>
      </dgm:prSet>
      <dgm:spPr/>
    </dgm:pt>
    <dgm:pt modelId="{7B238C90-67D6-4F96-B1F4-8917DE3D9386}" type="pres">
      <dgm:prSet presAssocID="{11F2BE5C-E454-41F2-9569-2B2E3DCF2F02}" presName="sibTrans" presStyleCnt="0"/>
      <dgm:spPr/>
    </dgm:pt>
    <dgm:pt modelId="{8F4C0463-8125-46E1-A8D9-1FED6F00CF0D}" type="pres">
      <dgm:prSet presAssocID="{94D018DD-2B49-4A7A-8BA9-D032418BBE60}" presName="compNode" presStyleCnt="0"/>
      <dgm:spPr/>
    </dgm:pt>
    <dgm:pt modelId="{F8856786-6E37-4B9A-8CB8-241708C9DAD5}" type="pres">
      <dgm:prSet presAssocID="{94D018DD-2B49-4A7A-8BA9-D032418BBE60}" presName="bgRect" presStyleLbl="bgShp" presStyleIdx="2" presStyleCnt="3"/>
      <dgm:spPr/>
    </dgm:pt>
    <dgm:pt modelId="{13A491A3-72D5-4995-801A-B04E27B36B6B}" type="pres">
      <dgm:prSet presAssocID="{94D018DD-2B49-4A7A-8BA9-D032418BBE60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D920D72-BA80-4111-84B8-E3678648A920}" type="pres">
      <dgm:prSet presAssocID="{94D018DD-2B49-4A7A-8BA9-D032418BBE60}" presName="spaceRect" presStyleCnt="0"/>
      <dgm:spPr/>
    </dgm:pt>
    <dgm:pt modelId="{48CA33E1-8483-43D3-9A64-F7D725DF079B}" type="pres">
      <dgm:prSet presAssocID="{94D018DD-2B49-4A7A-8BA9-D032418BBE60}" presName="parTx" presStyleLbl="revTx" presStyleIdx="2" presStyleCnt="4">
        <dgm:presLayoutVars>
          <dgm:chMax val="0"/>
          <dgm:chPref val="0"/>
        </dgm:presLayoutVars>
      </dgm:prSet>
      <dgm:spPr/>
    </dgm:pt>
    <dgm:pt modelId="{04C7E4F0-BB05-45B3-AC5A-92370701F11E}" type="pres">
      <dgm:prSet presAssocID="{94D018DD-2B49-4A7A-8BA9-D032418BBE60}" presName="desTx" presStyleLbl="revTx" presStyleIdx="3" presStyleCnt="4">
        <dgm:presLayoutVars/>
      </dgm:prSet>
      <dgm:spPr/>
    </dgm:pt>
  </dgm:ptLst>
  <dgm:cxnLst>
    <dgm:cxn modelId="{4AEB1325-E34A-462A-9F2A-5FF7A0A5B216}" type="presOf" srcId="{0EB073A2-D0BA-4ABB-ABDE-F2E5E9F95480}" destId="{04C7E4F0-BB05-45B3-AC5A-92370701F11E}" srcOrd="0" destOrd="1" presId="urn:microsoft.com/office/officeart/2018/2/layout/IconVerticalSolidList"/>
    <dgm:cxn modelId="{5F386730-2EAF-49AA-ACE2-7CB0D9F63EB9}" srcId="{94D018DD-2B49-4A7A-8BA9-D032418BBE60}" destId="{F7633717-7A86-4F62-90D6-5C5686513CAE}" srcOrd="2" destOrd="0" parTransId="{F6799545-2E9E-41CE-9D21-1F9E706146BC}" sibTransId="{D388D487-E14D-4A64-8830-6F501CF4D18E}"/>
    <dgm:cxn modelId="{B262833F-201C-4852-8D91-84A40FBB05A2}" srcId="{2E0EB15B-2C3E-4635-A372-CB0AFCD1D8D3}" destId="{83C60EBB-465E-4168-8A54-9CCF2036A850}" srcOrd="1" destOrd="0" parTransId="{2E4E3F05-92D3-4D3D-9FBC-52DFE37F4084}" sibTransId="{11F2BE5C-E454-41F2-9569-2B2E3DCF2F02}"/>
    <dgm:cxn modelId="{E62C9378-2D4A-4187-A98E-386D737A3C6B}" srcId="{2E0EB15B-2C3E-4635-A372-CB0AFCD1D8D3}" destId="{05A654CC-0C36-44BF-A0D3-F7B2DF284FFF}" srcOrd="0" destOrd="0" parTransId="{FEF99922-4A5B-41D5-A5D0-9F7751751D80}" sibTransId="{B3E60676-FBCB-42E8-8A12-8D69B3309E41}"/>
    <dgm:cxn modelId="{EB275A59-9994-4FAE-99CD-EFF48C9DEF9C}" type="presOf" srcId="{83C60EBB-465E-4168-8A54-9CCF2036A850}" destId="{AC300AC0-670B-45B4-A751-045C8F109FD1}" srcOrd="0" destOrd="0" presId="urn:microsoft.com/office/officeart/2018/2/layout/IconVerticalSolidList"/>
    <dgm:cxn modelId="{01BED893-6D09-4077-9F0D-83FDEC60C8E1}" type="presOf" srcId="{94D018DD-2B49-4A7A-8BA9-D032418BBE60}" destId="{48CA33E1-8483-43D3-9A64-F7D725DF079B}" srcOrd="0" destOrd="0" presId="urn:microsoft.com/office/officeart/2018/2/layout/IconVerticalSolidList"/>
    <dgm:cxn modelId="{EB15E6B4-1135-48D7-826D-F4A4CA0AA478}" srcId="{94D018DD-2B49-4A7A-8BA9-D032418BBE60}" destId="{0EB073A2-D0BA-4ABB-ABDE-F2E5E9F95480}" srcOrd="1" destOrd="0" parTransId="{478AB8C1-557A-46E9-901F-E2A9BFD46AA6}" sibTransId="{E10B3A88-BE79-4D93-9C0C-30498B34A9C6}"/>
    <dgm:cxn modelId="{F847F3B5-E620-4DC4-9ECA-73A5A5CDAD48}" type="presOf" srcId="{2E0EB15B-2C3E-4635-A372-CB0AFCD1D8D3}" destId="{4087F7A4-4F22-4415-B6B2-3D76D8F5E1F2}" srcOrd="0" destOrd="0" presId="urn:microsoft.com/office/officeart/2018/2/layout/IconVerticalSolidList"/>
    <dgm:cxn modelId="{070DF6C0-13D7-49DE-A42C-D12029090B93}" type="presOf" srcId="{29FABB51-2981-4103-A13F-08E8FBD94850}" destId="{04C7E4F0-BB05-45B3-AC5A-92370701F11E}" srcOrd="0" destOrd="0" presId="urn:microsoft.com/office/officeart/2018/2/layout/IconVerticalSolidList"/>
    <dgm:cxn modelId="{2642B3C9-12A4-4D34-A932-11F533A1288A}" type="presOf" srcId="{05A654CC-0C36-44BF-A0D3-F7B2DF284FFF}" destId="{668B50E7-DD9D-409F-80B7-39B4D51A4478}" srcOrd="0" destOrd="0" presId="urn:microsoft.com/office/officeart/2018/2/layout/IconVerticalSolidList"/>
    <dgm:cxn modelId="{A0FCA6D4-1BCD-496D-AD05-B44101BC86F9}" type="presOf" srcId="{F7633717-7A86-4F62-90D6-5C5686513CAE}" destId="{04C7E4F0-BB05-45B3-AC5A-92370701F11E}" srcOrd="0" destOrd="2" presId="urn:microsoft.com/office/officeart/2018/2/layout/IconVerticalSolidList"/>
    <dgm:cxn modelId="{264387E5-7A37-407F-9D91-BA16A4403C03}" srcId="{94D018DD-2B49-4A7A-8BA9-D032418BBE60}" destId="{29FABB51-2981-4103-A13F-08E8FBD94850}" srcOrd="0" destOrd="0" parTransId="{CEAF892C-FAAC-49C7-ABEF-3EB901A37B1D}" sibTransId="{5C134536-B14D-44EA-8C17-19C32D577A37}"/>
    <dgm:cxn modelId="{3C67DEE9-315C-4B8E-988B-BA6DDAC7744A}" srcId="{2E0EB15B-2C3E-4635-A372-CB0AFCD1D8D3}" destId="{94D018DD-2B49-4A7A-8BA9-D032418BBE60}" srcOrd="2" destOrd="0" parTransId="{E4E5A5CD-2729-4AED-B06C-13A1CFF85C13}" sibTransId="{B26FBF33-0DEB-455F-998D-0A78912984E6}"/>
    <dgm:cxn modelId="{A1074EAC-F54B-49F4-BB6F-90C1BED5B0B9}" type="presParOf" srcId="{4087F7A4-4F22-4415-B6B2-3D76D8F5E1F2}" destId="{EA8E8AFE-33C1-40BF-8603-93359948AB82}" srcOrd="0" destOrd="0" presId="urn:microsoft.com/office/officeart/2018/2/layout/IconVerticalSolidList"/>
    <dgm:cxn modelId="{E45BD07B-76F7-4E4B-A851-239D17A77065}" type="presParOf" srcId="{EA8E8AFE-33C1-40BF-8603-93359948AB82}" destId="{41B527A4-24B6-49B7-8874-75BC27443108}" srcOrd="0" destOrd="0" presId="urn:microsoft.com/office/officeart/2018/2/layout/IconVerticalSolidList"/>
    <dgm:cxn modelId="{D1B1AA7E-CF46-40A8-BD43-CAFAC60032B7}" type="presParOf" srcId="{EA8E8AFE-33C1-40BF-8603-93359948AB82}" destId="{91909A19-5954-4E0E-8A07-E2CE15610482}" srcOrd="1" destOrd="0" presId="urn:microsoft.com/office/officeart/2018/2/layout/IconVerticalSolidList"/>
    <dgm:cxn modelId="{9D5FF6E1-4F73-4D24-8C39-20AA3CA63273}" type="presParOf" srcId="{EA8E8AFE-33C1-40BF-8603-93359948AB82}" destId="{1DDDD3C7-BDDB-4D40-8693-095E4D6B4A51}" srcOrd="2" destOrd="0" presId="urn:microsoft.com/office/officeart/2018/2/layout/IconVerticalSolidList"/>
    <dgm:cxn modelId="{6B3FE60D-C6D8-4E59-BFE0-13DE702CA96D}" type="presParOf" srcId="{EA8E8AFE-33C1-40BF-8603-93359948AB82}" destId="{668B50E7-DD9D-409F-80B7-39B4D51A4478}" srcOrd="3" destOrd="0" presId="urn:microsoft.com/office/officeart/2018/2/layout/IconVerticalSolidList"/>
    <dgm:cxn modelId="{96871E10-4758-43D3-97DF-9F340CD1AC52}" type="presParOf" srcId="{4087F7A4-4F22-4415-B6B2-3D76D8F5E1F2}" destId="{A99758B2-9DA5-41A6-872B-0F074E919A4F}" srcOrd="1" destOrd="0" presId="urn:microsoft.com/office/officeart/2018/2/layout/IconVerticalSolidList"/>
    <dgm:cxn modelId="{79D24AA2-FF55-45FA-8040-EC0D4C7CBC5B}" type="presParOf" srcId="{4087F7A4-4F22-4415-B6B2-3D76D8F5E1F2}" destId="{F8500674-88A6-4D82-960E-C4D52A0EB24E}" srcOrd="2" destOrd="0" presId="urn:microsoft.com/office/officeart/2018/2/layout/IconVerticalSolidList"/>
    <dgm:cxn modelId="{F0E2FE51-1AEB-40F1-81AF-8A22EC3931C0}" type="presParOf" srcId="{F8500674-88A6-4D82-960E-C4D52A0EB24E}" destId="{B294C9B9-9A9D-4817-89F4-30E1B364C86B}" srcOrd="0" destOrd="0" presId="urn:microsoft.com/office/officeart/2018/2/layout/IconVerticalSolidList"/>
    <dgm:cxn modelId="{9C5FAADA-A098-4A45-84E4-F0093B66A18C}" type="presParOf" srcId="{F8500674-88A6-4D82-960E-C4D52A0EB24E}" destId="{E6BB640E-CE47-449F-AF12-EA14EC502A8E}" srcOrd="1" destOrd="0" presId="urn:microsoft.com/office/officeart/2018/2/layout/IconVerticalSolidList"/>
    <dgm:cxn modelId="{1DB9D97F-4487-426E-BA7E-945E37C4E891}" type="presParOf" srcId="{F8500674-88A6-4D82-960E-C4D52A0EB24E}" destId="{1C79D717-A1F8-437C-805C-BBF2E1D47442}" srcOrd="2" destOrd="0" presId="urn:microsoft.com/office/officeart/2018/2/layout/IconVerticalSolidList"/>
    <dgm:cxn modelId="{05D78523-41C7-4B07-B3EA-971C7B578DB6}" type="presParOf" srcId="{F8500674-88A6-4D82-960E-C4D52A0EB24E}" destId="{AC300AC0-670B-45B4-A751-045C8F109FD1}" srcOrd="3" destOrd="0" presId="urn:microsoft.com/office/officeart/2018/2/layout/IconVerticalSolidList"/>
    <dgm:cxn modelId="{C4AC7169-60C5-4367-96F8-56881990D3EF}" type="presParOf" srcId="{4087F7A4-4F22-4415-B6B2-3D76D8F5E1F2}" destId="{7B238C90-67D6-4F96-B1F4-8917DE3D9386}" srcOrd="3" destOrd="0" presId="urn:microsoft.com/office/officeart/2018/2/layout/IconVerticalSolidList"/>
    <dgm:cxn modelId="{D5B2BBAC-1ED6-4624-A765-E9C1476C9DC4}" type="presParOf" srcId="{4087F7A4-4F22-4415-B6B2-3D76D8F5E1F2}" destId="{8F4C0463-8125-46E1-A8D9-1FED6F00CF0D}" srcOrd="4" destOrd="0" presId="urn:microsoft.com/office/officeart/2018/2/layout/IconVerticalSolidList"/>
    <dgm:cxn modelId="{E4351258-FEBA-4504-BA6E-011E4BFB4CC1}" type="presParOf" srcId="{8F4C0463-8125-46E1-A8D9-1FED6F00CF0D}" destId="{F8856786-6E37-4B9A-8CB8-241708C9DAD5}" srcOrd="0" destOrd="0" presId="urn:microsoft.com/office/officeart/2018/2/layout/IconVerticalSolidList"/>
    <dgm:cxn modelId="{3810CCD3-25BC-4658-8BBD-C2AE311B12EC}" type="presParOf" srcId="{8F4C0463-8125-46E1-A8D9-1FED6F00CF0D}" destId="{13A491A3-72D5-4995-801A-B04E27B36B6B}" srcOrd="1" destOrd="0" presId="urn:microsoft.com/office/officeart/2018/2/layout/IconVerticalSolidList"/>
    <dgm:cxn modelId="{CABFA02B-C77D-4DDD-AB66-68799EC90B33}" type="presParOf" srcId="{8F4C0463-8125-46E1-A8D9-1FED6F00CF0D}" destId="{8D920D72-BA80-4111-84B8-E3678648A920}" srcOrd="2" destOrd="0" presId="urn:microsoft.com/office/officeart/2018/2/layout/IconVerticalSolidList"/>
    <dgm:cxn modelId="{8746B4B0-D92D-4631-A3B9-4B7AA08B1EA8}" type="presParOf" srcId="{8F4C0463-8125-46E1-A8D9-1FED6F00CF0D}" destId="{48CA33E1-8483-43D3-9A64-F7D725DF079B}" srcOrd="3" destOrd="0" presId="urn:microsoft.com/office/officeart/2018/2/layout/IconVerticalSolidList"/>
    <dgm:cxn modelId="{05B78D82-88B7-4BA7-A111-EE7AF25C228F}" type="presParOf" srcId="{8F4C0463-8125-46E1-A8D9-1FED6F00CF0D}" destId="{04C7E4F0-BB05-45B3-AC5A-92370701F11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5B916-E50E-46EF-B2EE-C09C2F07B98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BAB38C-0754-4D15-B6FE-E19F30F43067}">
      <dgm:prSet custT="1"/>
      <dgm:spPr/>
      <dgm:t>
        <a:bodyPr/>
        <a:lstStyle/>
        <a:p>
          <a:pPr>
            <a:defRPr cap="all"/>
          </a:pPr>
          <a:r>
            <a:rPr lang="fr-FR" sz="1400" b="1" noProof="0" dirty="0">
              <a:solidFill>
                <a:schemeClr val="tx1"/>
              </a:solidFill>
            </a:rPr>
            <a:t>Encourager une communication.</a:t>
          </a:r>
        </a:p>
      </dgm:t>
    </dgm:pt>
    <dgm:pt modelId="{8DDF91C5-032D-467D-AC17-786344559094}" type="parTrans" cxnId="{695CF7AC-840F-4678-98C3-128EB5E41979}">
      <dgm:prSet/>
      <dgm:spPr/>
      <dgm:t>
        <a:bodyPr/>
        <a:lstStyle/>
        <a:p>
          <a:endParaRPr lang="en-US"/>
        </a:p>
      </dgm:t>
    </dgm:pt>
    <dgm:pt modelId="{85B112DE-8173-44FC-9F08-6B82DCED242C}" type="sibTrans" cxnId="{695CF7AC-840F-4678-98C3-128EB5E41979}">
      <dgm:prSet/>
      <dgm:spPr/>
      <dgm:t>
        <a:bodyPr/>
        <a:lstStyle/>
        <a:p>
          <a:endParaRPr lang="en-US"/>
        </a:p>
      </dgm:t>
    </dgm:pt>
    <dgm:pt modelId="{C03F9C58-5B09-4951-81DC-4849B82A9E7E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Faire confiance aux Compétences de chaque membre.</a:t>
          </a:r>
        </a:p>
      </dgm:t>
    </dgm:pt>
    <dgm:pt modelId="{F89567BE-0BBD-4DF4-9FC0-DE09E314CE62}" type="parTrans" cxnId="{7A714B0A-34B5-479A-B71A-9A1763489FE4}">
      <dgm:prSet/>
      <dgm:spPr/>
      <dgm:t>
        <a:bodyPr/>
        <a:lstStyle/>
        <a:p>
          <a:endParaRPr lang="en-US"/>
        </a:p>
      </dgm:t>
    </dgm:pt>
    <dgm:pt modelId="{807859D3-2EC9-4345-BAC3-6FE57F3198FD}" type="sibTrans" cxnId="{7A714B0A-34B5-479A-B71A-9A1763489FE4}">
      <dgm:prSet/>
      <dgm:spPr/>
      <dgm:t>
        <a:bodyPr/>
        <a:lstStyle/>
        <a:p>
          <a:endParaRPr lang="en-US"/>
        </a:p>
      </dgm:t>
    </dgm:pt>
    <dgm:pt modelId="{460F7083-7ED1-42DF-BAB5-7711185D37D4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Être sur transparents difficultés rencontrées.</a:t>
          </a:r>
        </a:p>
      </dgm:t>
    </dgm:pt>
    <dgm:pt modelId="{A4437DA6-51C8-4489-8B43-4FE7572FB152}" type="parTrans" cxnId="{8F95464B-A228-482C-A441-6938872EB25B}">
      <dgm:prSet/>
      <dgm:spPr/>
      <dgm:t>
        <a:bodyPr/>
        <a:lstStyle/>
        <a:p>
          <a:endParaRPr lang="en-US"/>
        </a:p>
      </dgm:t>
    </dgm:pt>
    <dgm:pt modelId="{1F1CD88D-EF3B-4DDE-AB9E-160268429F31}" type="sibTrans" cxnId="{8F95464B-A228-482C-A441-6938872EB25B}">
      <dgm:prSet/>
      <dgm:spPr/>
      <dgm:t>
        <a:bodyPr/>
        <a:lstStyle/>
        <a:p>
          <a:endParaRPr lang="en-US"/>
        </a:p>
      </dgm:t>
    </dgm:pt>
    <dgm:pt modelId="{9419BE3C-2AE8-4B4A-8831-817FF13FB7CF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Utilisation de </a:t>
          </a:r>
          <a:r>
            <a:rPr lang="fr-FR" sz="1400" b="1" noProof="0" dirty="0" err="1"/>
            <a:t>Kicad</a:t>
          </a:r>
          <a:r>
            <a:rPr lang="fr-FR" sz="1400" b="1" noProof="0" dirty="0"/>
            <a:t>.</a:t>
          </a:r>
        </a:p>
      </dgm:t>
    </dgm:pt>
    <dgm:pt modelId="{B5B21583-06D4-43FE-8229-04B61BFDB8E6}" type="parTrans" cxnId="{13A65E82-7F9D-4226-9C0D-12066E3B8E73}">
      <dgm:prSet/>
      <dgm:spPr/>
      <dgm:t>
        <a:bodyPr/>
        <a:lstStyle/>
        <a:p>
          <a:endParaRPr lang="en-US"/>
        </a:p>
      </dgm:t>
    </dgm:pt>
    <dgm:pt modelId="{1E7F4BB5-DF89-448F-B7BA-1BA1C9C8FBAA}" type="sibTrans" cxnId="{13A65E82-7F9D-4226-9C0D-12066E3B8E73}">
      <dgm:prSet/>
      <dgm:spPr/>
      <dgm:t>
        <a:bodyPr/>
        <a:lstStyle/>
        <a:p>
          <a:endParaRPr lang="en-US"/>
        </a:p>
      </dgm:t>
    </dgm:pt>
    <dgm:pt modelId="{228F713A-5105-4358-87DC-B059DDCE2470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Maîtrise de </a:t>
          </a:r>
          <a:r>
            <a:rPr lang="fr-FR" sz="1400" b="1" noProof="0" dirty="0" err="1"/>
            <a:t>LoRaWAN</a:t>
          </a:r>
          <a:r>
            <a:rPr lang="fr-FR" sz="1400" b="1" noProof="0" dirty="0"/>
            <a:t>.</a:t>
          </a:r>
        </a:p>
      </dgm:t>
    </dgm:pt>
    <dgm:pt modelId="{3EB05F54-9D7B-4E03-880E-5D171DC4301C}" type="parTrans" cxnId="{BC989A97-3913-4543-832D-8A78A6FDF81D}">
      <dgm:prSet/>
      <dgm:spPr/>
      <dgm:t>
        <a:bodyPr/>
        <a:lstStyle/>
        <a:p>
          <a:endParaRPr lang="en-US"/>
        </a:p>
      </dgm:t>
    </dgm:pt>
    <dgm:pt modelId="{402FFDB9-B89E-4A66-A7AA-366BB3F57343}" type="sibTrans" cxnId="{BC989A97-3913-4543-832D-8A78A6FDF81D}">
      <dgm:prSet/>
      <dgm:spPr/>
      <dgm:t>
        <a:bodyPr/>
        <a:lstStyle/>
        <a:p>
          <a:endParaRPr lang="en-US"/>
        </a:p>
      </dgm:t>
    </dgm:pt>
    <dgm:pt modelId="{45429B45-0A8C-4EDE-A599-8034D47C9AC1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Amélioration de la soudure.</a:t>
          </a:r>
        </a:p>
      </dgm:t>
    </dgm:pt>
    <dgm:pt modelId="{86E3AA16-F1E8-4D6B-9531-9108F9031BAF}" type="parTrans" cxnId="{EBAD02DA-D895-4712-B5E3-8EF1222E2B89}">
      <dgm:prSet/>
      <dgm:spPr/>
      <dgm:t>
        <a:bodyPr/>
        <a:lstStyle/>
        <a:p>
          <a:endParaRPr lang="en-US"/>
        </a:p>
      </dgm:t>
    </dgm:pt>
    <dgm:pt modelId="{CFA1EA0D-DD8D-430F-BC38-C96BDBFD5CD7}" type="sibTrans" cxnId="{EBAD02DA-D895-4712-B5E3-8EF1222E2B89}">
      <dgm:prSet/>
      <dgm:spPr/>
      <dgm:t>
        <a:bodyPr/>
        <a:lstStyle/>
        <a:p>
          <a:endParaRPr lang="en-US"/>
        </a:p>
      </dgm:t>
    </dgm:pt>
    <dgm:pt modelId="{E58E3557-EEEA-41FC-9716-41E7488FDA0D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Savoir débuguer.</a:t>
          </a:r>
        </a:p>
      </dgm:t>
    </dgm:pt>
    <dgm:pt modelId="{931F1AFA-84E6-4DB2-9FEA-AF7715103AB3}" type="parTrans" cxnId="{EFD8D938-8DED-465A-A25B-97D2CD1A1613}">
      <dgm:prSet/>
      <dgm:spPr/>
      <dgm:t>
        <a:bodyPr/>
        <a:lstStyle/>
        <a:p>
          <a:endParaRPr lang="en-US"/>
        </a:p>
      </dgm:t>
    </dgm:pt>
    <dgm:pt modelId="{9FA77F10-674D-406D-A7B6-3B266DD71DF8}" type="sibTrans" cxnId="{EFD8D938-8DED-465A-A25B-97D2CD1A1613}">
      <dgm:prSet/>
      <dgm:spPr/>
      <dgm:t>
        <a:bodyPr/>
        <a:lstStyle/>
        <a:p>
          <a:endParaRPr lang="en-US"/>
        </a:p>
      </dgm:t>
    </dgm:pt>
    <dgm:pt modelId="{3F6D9C73-4AF9-4C60-BC7B-458E6EC639D0}">
      <dgm:prSet custT="1"/>
      <dgm:spPr/>
      <dgm:t>
        <a:bodyPr/>
        <a:lstStyle/>
        <a:p>
          <a:pPr>
            <a:defRPr cap="all"/>
          </a:pPr>
          <a:r>
            <a:rPr lang="fr-FR" sz="1400" b="1" noProof="0" dirty="0"/>
            <a:t>Prendre l’habitude des STANDALONE.</a:t>
          </a:r>
        </a:p>
      </dgm:t>
    </dgm:pt>
    <dgm:pt modelId="{D8F06827-B294-48CE-8917-E1646FA007B7}" type="parTrans" cxnId="{2B678D44-EC24-4A56-9F66-5571143A8B11}">
      <dgm:prSet/>
      <dgm:spPr/>
      <dgm:t>
        <a:bodyPr/>
        <a:lstStyle/>
        <a:p>
          <a:endParaRPr lang="en-US"/>
        </a:p>
      </dgm:t>
    </dgm:pt>
    <dgm:pt modelId="{F15D3B6C-67DB-4349-A835-7A49760900F7}" type="sibTrans" cxnId="{2B678D44-EC24-4A56-9F66-5571143A8B11}">
      <dgm:prSet/>
      <dgm:spPr/>
      <dgm:t>
        <a:bodyPr/>
        <a:lstStyle/>
        <a:p>
          <a:endParaRPr lang="en-US"/>
        </a:p>
      </dgm:t>
    </dgm:pt>
    <dgm:pt modelId="{888DB9E0-3B78-4287-8231-7AF83C89C89E}" type="pres">
      <dgm:prSet presAssocID="{56D5B916-E50E-46EF-B2EE-C09C2F07B982}" presName="root" presStyleCnt="0">
        <dgm:presLayoutVars>
          <dgm:dir/>
          <dgm:resizeHandles val="exact"/>
        </dgm:presLayoutVars>
      </dgm:prSet>
      <dgm:spPr/>
    </dgm:pt>
    <dgm:pt modelId="{CD91036B-1FAC-4F24-B189-F5214CAEA028}" type="pres">
      <dgm:prSet presAssocID="{29BAB38C-0754-4D15-B6FE-E19F30F43067}" presName="compNode" presStyleCnt="0"/>
      <dgm:spPr/>
    </dgm:pt>
    <dgm:pt modelId="{AAE6236D-4B08-4F6F-9574-7AB651C2EBCA}" type="pres">
      <dgm:prSet presAssocID="{29BAB38C-0754-4D15-B6FE-E19F30F43067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BE28730-CC10-4FE0-994E-E0E2B34013EA}" type="pres">
      <dgm:prSet presAssocID="{29BAB38C-0754-4D15-B6FE-E19F30F4306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9BA5C8CB-1B66-48C5-B9EA-62F4C9DF2D65}" type="pres">
      <dgm:prSet presAssocID="{29BAB38C-0754-4D15-B6FE-E19F30F43067}" presName="spaceRect" presStyleCnt="0"/>
      <dgm:spPr/>
    </dgm:pt>
    <dgm:pt modelId="{ECC3C270-2623-4BA4-919A-BE187A5D80DD}" type="pres">
      <dgm:prSet presAssocID="{29BAB38C-0754-4D15-B6FE-E19F30F43067}" presName="textRect" presStyleLbl="revTx" presStyleIdx="0" presStyleCnt="8" custScaleX="106181">
        <dgm:presLayoutVars>
          <dgm:chMax val="1"/>
          <dgm:chPref val="1"/>
        </dgm:presLayoutVars>
      </dgm:prSet>
      <dgm:spPr/>
    </dgm:pt>
    <dgm:pt modelId="{AFAF09BC-DDCB-4A2E-9BB2-A32EE2917B0E}" type="pres">
      <dgm:prSet presAssocID="{85B112DE-8173-44FC-9F08-6B82DCED242C}" presName="sibTrans" presStyleCnt="0"/>
      <dgm:spPr/>
    </dgm:pt>
    <dgm:pt modelId="{2D7C8173-3EBB-4F9F-B551-B09AA00E877B}" type="pres">
      <dgm:prSet presAssocID="{C03F9C58-5B09-4951-81DC-4849B82A9E7E}" presName="compNode" presStyleCnt="0"/>
      <dgm:spPr/>
    </dgm:pt>
    <dgm:pt modelId="{9A39C1ED-2C17-49F1-9D19-5C6AABB6908F}" type="pres">
      <dgm:prSet presAssocID="{C03F9C58-5B09-4951-81DC-4849B82A9E7E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281EDF6-5F8D-4A07-8F77-3FFBB0EB8EC9}" type="pres">
      <dgm:prSet presAssocID="{C03F9C58-5B09-4951-81DC-4849B82A9E7E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DB5486-A081-40C8-BDCB-97B230485C0E}" type="pres">
      <dgm:prSet presAssocID="{C03F9C58-5B09-4951-81DC-4849B82A9E7E}" presName="spaceRect" presStyleCnt="0"/>
      <dgm:spPr/>
    </dgm:pt>
    <dgm:pt modelId="{448F9562-3A1E-4DB2-94B2-8F87F871DAC3}" type="pres">
      <dgm:prSet presAssocID="{C03F9C58-5B09-4951-81DC-4849B82A9E7E}" presName="textRect" presStyleLbl="revTx" presStyleIdx="1" presStyleCnt="8" custScaleX="121827">
        <dgm:presLayoutVars>
          <dgm:chMax val="1"/>
          <dgm:chPref val="1"/>
        </dgm:presLayoutVars>
      </dgm:prSet>
      <dgm:spPr/>
    </dgm:pt>
    <dgm:pt modelId="{AD21904E-78A9-4DC6-84DA-C629E4DD0DF5}" type="pres">
      <dgm:prSet presAssocID="{807859D3-2EC9-4345-BAC3-6FE57F3198FD}" presName="sibTrans" presStyleCnt="0"/>
      <dgm:spPr/>
    </dgm:pt>
    <dgm:pt modelId="{81125CB5-B27B-4A60-9EE9-3770FF10ED58}" type="pres">
      <dgm:prSet presAssocID="{460F7083-7ED1-42DF-BAB5-7711185D37D4}" presName="compNode" presStyleCnt="0"/>
      <dgm:spPr/>
    </dgm:pt>
    <dgm:pt modelId="{AD41F63F-D03F-481F-B41D-518CA44979CA}" type="pres">
      <dgm:prSet presAssocID="{460F7083-7ED1-42DF-BAB5-7711185D37D4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688AE4F1-3757-4D71-8823-90995C51CC37}" type="pres">
      <dgm:prSet presAssocID="{460F7083-7ED1-42DF-BAB5-7711185D37D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yrinthe"/>
        </a:ext>
      </dgm:extLst>
    </dgm:pt>
    <dgm:pt modelId="{B04FE79B-4400-49C5-9704-D7DDB848C33C}" type="pres">
      <dgm:prSet presAssocID="{460F7083-7ED1-42DF-BAB5-7711185D37D4}" presName="spaceRect" presStyleCnt="0"/>
      <dgm:spPr/>
    </dgm:pt>
    <dgm:pt modelId="{CEBB2FC8-8007-41DC-9BCE-8D2069018908}" type="pres">
      <dgm:prSet presAssocID="{460F7083-7ED1-42DF-BAB5-7711185D37D4}" presName="textRect" presStyleLbl="revTx" presStyleIdx="2" presStyleCnt="8">
        <dgm:presLayoutVars>
          <dgm:chMax val="1"/>
          <dgm:chPref val="1"/>
        </dgm:presLayoutVars>
      </dgm:prSet>
      <dgm:spPr/>
    </dgm:pt>
    <dgm:pt modelId="{054A21E7-8C58-46B7-96CD-8349DBA8A6D8}" type="pres">
      <dgm:prSet presAssocID="{1F1CD88D-EF3B-4DDE-AB9E-160268429F31}" presName="sibTrans" presStyleCnt="0"/>
      <dgm:spPr/>
    </dgm:pt>
    <dgm:pt modelId="{5EE21691-3C0D-46B9-9059-42CF4839F263}" type="pres">
      <dgm:prSet presAssocID="{9419BE3C-2AE8-4B4A-8831-817FF13FB7CF}" presName="compNode" presStyleCnt="0"/>
      <dgm:spPr/>
    </dgm:pt>
    <dgm:pt modelId="{1DA3DA57-518F-4381-AFA3-0D3675DA16A0}" type="pres">
      <dgm:prSet presAssocID="{9419BE3C-2AE8-4B4A-8831-817FF13FB7CF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E4E225DF-46AA-4375-AB81-97BD91B2F213}" type="pres">
      <dgm:prSet presAssocID="{9419BE3C-2AE8-4B4A-8831-817FF13FB7C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0A6842F-2F62-43F7-A107-6335EB9BCE1B}" type="pres">
      <dgm:prSet presAssocID="{9419BE3C-2AE8-4B4A-8831-817FF13FB7CF}" presName="spaceRect" presStyleCnt="0"/>
      <dgm:spPr/>
    </dgm:pt>
    <dgm:pt modelId="{269E8C95-CB79-4439-9CFD-816976592426}" type="pres">
      <dgm:prSet presAssocID="{9419BE3C-2AE8-4B4A-8831-817FF13FB7CF}" presName="textRect" presStyleLbl="revTx" presStyleIdx="3" presStyleCnt="8">
        <dgm:presLayoutVars>
          <dgm:chMax val="1"/>
          <dgm:chPref val="1"/>
        </dgm:presLayoutVars>
      </dgm:prSet>
      <dgm:spPr/>
    </dgm:pt>
    <dgm:pt modelId="{93B6BFCE-2D5C-41A8-A008-055EC0D0AC55}" type="pres">
      <dgm:prSet presAssocID="{1E7F4BB5-DF89-448F-B7BA-1BA1C9C8FBAA}" presName="sibTrans" presStyleCnt="0"/>
      <dgm:spPr/>
    </dgm:pt>
    <dgm:pt modelId="{3B4C7011-E036-446E-952F-02D303EA56A9}" type="pres">
      <dgm:prSet presAssocID="{228F713A-5105-4358-87DC-B059DDCE2470}" presName="compNode" presStyleCnt="0"/>
      <dgm:spPr/>
    </dgm:pt>
    <dgm:pt modelId="{9C31AD9F-D7A0-4183-9298-D4C66997A566}" type="pres">
      <dgm:prSet presAssocID="{228F713A-5105-4358-87DC-B059DDCE2470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B8DA8B15-10A8-4F10-9192-3055832B092E}" type="pres">
      <dgm:prSet presAssocID="{228F713A-5105-4358-87DC-B059DDCE247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e"/>
        </a:ext>
      </dgm:extLst>
    </dgm:pt>
    <dgm:pt modelId="{83866301-AAFA-407C-B2CF-4CA215BB3377}" type="pres">
      <dgm:prSet presAssocID="{228F713A-5105-4358-87DC-B059DDCE2470}" presName="spaceRect" presStyleCnt="0"/>
      <dgm:spPr/>
    </dgm:pt>
    <dgm:pt modelId="{29141C78-78C1-4F64-8497-B49B81FACFBF}" type="pres">
      <dgm:prSet presAssocID="{228F713A-5105-4358-87DC-B059DDCE2470}" presName="textRect" presStyleLbl="revTx" presStyleIdx="4" presStyleCnt="8">
        <dgm:presLayoutVars>
          <dgm:chMax val="1"/>
          <dgm:chPref val="1"/>
        </dgm:presLayoutVars>
      </dgm:prSet>
      <dgm:spPr/>
    </dgm:pt>
    <dgm:pt modelId="{38AA5329-4EF4-4643-A3E3-31F942BE413C}" type="pres">
      <dgm:prSet presAssocID="{402FFDB9-B89E-4A66-A7AA-366BB3F57343}" presName="sibTrans" presStyleCnt="0"/>
      <dgm:spPr/>
    </dgm:pt>
    <dgm:pt modelId="{B974C5B4-75ED-4A2E-A10B-7F91B782FA82}" type="pres">
      <dgm:prSet presAssocID="{45429B45-0A8C-4EDE-A599-8034D47C9AC1}" presName="compNode" presStyleCnt="0"/>
      <dgm:spPr/>
    </dgm:pt>
    <dgm:pt modelId="{14C33E06-7048-4428-AD2E-5E9D346CE78A}" type="pres">
      <dgm:prSet presAssocID="{45429B45-0A8C-4EDE-A599-8034D47C9AC1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459E99D5-8DB3-4588-9D78-730D5E83BF91}" type="pres">
      <dgm:prSet presAssocID="{45429B45-0A8C-4EDE-A599-8034D47C9AC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C0FC92BA-36C0-42C9-8BC2-7EC25399DC64}" type="pres">
      <dgm:prSet presAssocID="{45429B45-0A8C-4EDE-A599-8034D47C9AC1}" presName="spaceRect" presStyleCnt="0"/>
      <dgm:spPr/>
    </dgm:pt>
    <dgm:pt modelId="{56B7BCC0-9300-473A-BCF4-AFBC60FDE950}" type="pres">
      <dgm:prSet presAssocID="{45429B45-0A8C-4EDE-A599-8034D47C9AC1}" presName="textRect" presStyleLbl="revTx" presStyleIdx="5" presStyleCnt="8" custLinFactNeighborY="-20830">
        <dgm:presLayoutVars>
          <dgm:chMax val="1"/>
          <dgm:chPref val="1"/>
        </dgm:presLayoutVars>
      </dgm:prSet>
      <dgm:spPr/>
    </dgm:pt>
    <dgm:pt modelId="{124A229A-69D7-4944-A2C2-200F8539D1DD}" type="pres">
      <dgm:prSet presAssocID="{CFA1EA0D-DD8D-430F-BC38-C96BDBFD5CD7}" presName="sibTrans" presStyleCnt="0"/>
      <dgm:spPr/>
    </dgm:pt>
    <dgm:pt modelId="{2C591159-98FF-4754-993A-3A2DE1ACCF7F}" type="pres">
      <dgm:prSet presAssocID="{E58E3557-EEEA-41FC-9716-41E7488FDA0D}" presName="compNode" presStyleCnt="0"/>
      <dgm:spPr/>
    </dgm:pt>
    <dgm:pt modelId="{C20F022E-4408-4B66-886F-33A669D421BD}" type="pres">
      <dgm:prSet presAssocID="{E58E3557-EEEA-41FC-9716-41E7488FDA0D}" presName="iconBgRect" presStyleLbl="bgShp" presStyleIdx="6" presStyleCnt="8" custLinFactNeighborX="-166" custLinFactNeighborY="3097"/>
      <dgm:spPr>
        <a:prstGeom prst="round2DiagRect">
          <a:avLst>
            <a:gd name="adj1" fmla="val 29727"/>
            <a:gd name="adj2" fmla="val 0"/>
          </a:avLst>
        </a:prstGeom>
      </dgm:spPr>
    </dgm:pt>
    <dgm:pt modelId="{0EA6DD02-CC9E-40BB-9AF4-FCA0B2E03DA8}" type="pres">
      <dgm:prSet presAssocID="{E58E3557-EEEA-41FC-9716-41E7488FDA0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éunion"/>
        </a:ext>
      </dgm:extLst>
    </dgm:pt>
    <dgm:pt modelId="{5E3B1571-E246-41F1-9BE8-7C5E38320966}" type="pres">
      <dgm:prSet presAssocID="{E58E3557-EEEA-41FC-9716-41E7488FDA0D}" presName="spaceRect" presStyleCnt="0"/>
      <dgm:spPr/>
    </dgm:pt>
    <dgm:pt modelId="{F22B97DB-F48C-4203-A793-DF08ED364EC4}" type="pres">
      <dgm:prSet presAssocID="{E58E3557-EEEA-41FC-9716-41E7488FDA0D}" presName="textRect" presStyleLbl="revTx" presStyleIdx="6" presStyleCnt="8" custLinFactNeighborY="-19945">
        <dgm:presLayoutVars>
          <dgm:chMax val="1"/>
          <dgm:chPref val="1"/>
        </dgm:presLayoutVars>
      </dgm:prSet>
      <dgm:spPr/>
    </dgm:pt>
    <dgm:pt modelId="{C9D0DD82-2F85-4C13-9580-E143912DB143}" type="pres">
      <dgm:prSet presAssocID="{9FA77F10-674D-406D-A7B6-3B266DD71DF8}" presName="sibTrans" presStyleCnt="0"/>
      <dgm:spPr/>
    </dgm:pt>
    <dgm:pt modelId="{34649A8E-FA2C-4AF5-8C9D-8999A8F5F187}" type="pres">
      <dgm:prSet presAssocID="{3F6D9C73-4AF9-4C60-BC7B-458E6EC639D0}" presName="compNode" presStyleCnt="0"/>
      <dgm:spPr/>
    </dgm:pt>
    <dgm:pt modelId="{83F8A48B-21B9-4774-9369-6879E23571A1}" type="pres">
      <dgm:prSet presAssocID="{3F6D9C73-4AF9-4C60-BC7B-458E6EC639D0}" presName="iconBgRect" presStyleLbl="bgShp" presStyleIdx="7" presStyleCnt="8" custLinFactNeighborX="-2622" custLinFactNeighborY="-911"/>
      <dgm:spPr>
        <a:prstGeom prst="round2DiagRect">
          <a:avLst>
            <a:gd name="adj1" fmla="val 29727"/>
            <a:gd name="adj2" fmla="val 0"/>
          </a:avLst>
        </a:prstGeom>
      </dgm:spPr>
    </dgm:pt>
    <dgm:pt modelId="{89A67728-9871-45CD-AE47-B3A8A89CC601}" type="pres">
      <dgm:prSet presAssocID="{3F6D9C73-4AF9-4C60-BC7B-458E6EC639D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FACD4CF9-BBD6-4ED4-B2C6-9C683CACAC13}" type="pres">
      <dgm:prSet presAssocID="{3F6D9C73-4AF9-4C60-BC7B-458E6EC639D0}" presName="spaceRect" presStyleCnt="0"/>
      <dgm:spPr/>
    </dgm:pt>
    <dgm:pt modelId="{96A1A116-01D3-4C3C-8C07-04797EDD3EAC}" type="pres">
      <dgm:prSet presAssocID="{3F6D9C73-4AF9-4C60-BC7B-458E6EC639D0}" presName="textRect" presStyleLbl="revTx" presStyleIdx="7" presStyleCnt="8" custLinFactNeighborY="-17255">
        <dgm:presLayoutVars>
          <dgm:chMax val="1"/>
          <dgm:chPref val="1"/>
        </dgm:presLayoutVars>
      </dgm:prSet>
      <dgm:spPr/>
    </dgm:pt>
  </dgm:ptLst>
  <dgm:cxnLst>
    <dgm:cxn modelId="{7A714B0A-34B5-479A-B71A-9A1763489FE4}" srcId="{56D5B916-E50E-46EF-B2EE-C09C2F07B982}" destId="{C03F9C58-5B09-4951-81DC-4849B82A9E7E}" srcOrd="1" destOrd="0" parTransId="{F89567BE-0BBD-4DF4-9FC0-DE09E314CE62}" sibTransId="{807859D3-2EC9-4345-BAC3-6FE57F3198FD}"/>
    <dgm:cxn modelId="{CFF85D1F-3B0A-40BC-BB5D-91BECEA7D68C}" type="presOf" srcId="{460F7083-7ED1-42DF-BAB5-7711185D37D4}" destId="{CEBB2FC8-8007-41DC-9BCE-8D2069018908}" srcOrd="0" destOrd="0" presId="urn:microsoft.com/office/officeart/2018/5/layout/IconLeafLabelList"/>
    <dgm:cxn modelId="{077A1E29-E50A-43A8-B863-2484F955D303}" type="presOf" srcId="{3F6D9C73-4AF9-4C60-BC7B-458E6EC639D0}" destId="{96A1A116-01D3-4C3C-8C07-04797EDD3EAC}" srcOrd="0" destOrd="0" presId="urn:microsoft.com/office/officeart/2018/5/layout/IconLeafLabelList"/>
    <dgm:cxn modelId="{EFD8D938-8DED-465A-A25B-97D2CD1A1613}" srcId="{56D5B916-E50E-46EF-B2EE-C09C2F07B982}" destId="{E58E3557-EEEA-41FC-9716-41E7488FDA0D}" srcOrd="6" destOrd="0" parTransId="{931F1AFA-84E6-4DB2-9FEA-AF7715103AB3}" sibTransId="{9FA77F10-674D-406D-A7B6-3B266DD71DF8}"/>
    <dgm:cxn modelId="{2B678D44-EC24-4A56-9F66-5571143A8B11}" srcId="{56D5B916-E50E-46EF-B2EE-C09C2F07B982}" destId="{3F6D9C73-4AF9-4C60-BC7B-458E6EC639D0}" srcOrd="7" destOrd="0" parTransId="{D8F06827-B294-48CE-8917-E1646FA007B7}" sibTransId="{F15D3B6C-67DB-4349-A835-7A49760900F7}"/>
    <dgm:cxn modelId="{8F95464B-A228-482C-A441-6938872EB25B}" srcId="{56D5B916-E50E-46EF-B2EE-C09C2F07B982}" destId="{460F7083-7ED1-42DF-BAB5-7711185D37D4}" srcOrd="2" destOrd="0" parTransId="{A4437DA6-51C8-4489-8B43-4FE7572FB152}" sibTransId="{1F1CD88D-EF3B-4DDE-AB9E-160268429F31}"/>
    <dgm:cxn modelId="{217EE651-6322-4CA0-9830-9882234B8CDA}" type="presOf" srcId="{9419BE3C-2AE8-4B4A-8831-817FF13FB7CF}" destId="{269E8C95-CB79-4439-9CFD-816976592426}" srcOrd="0" destOrd="0" presId="urn:microsoft.com/office/officeart/2018/5/layout/IconLeafLabelList"/>
    <dgm:cxn modelId="{13A65E82-7F9D-4226-9C0D-12066E3B8E73}" srcId="{56D5B916-E50E-46EF-B2EE-C09C2F07B982}" destId="{9419BE3C-2AE8-4B4A-8831-817FF13FB7CF}" srcOrd="3" destOrd="0" parTransId="{B5B21583-06D4-43FE-8229-04B61BFDB8E6}" sibTransId="{1E7F4BB5-DF89-448F-B7BA-1BA1C9C8FBAA}"/>
    <dgm:cxn modelId="{825CC48F-BE04-41CA-9E74-19212B2C76D0}" type="presOf" srcId="{C03F9C58-5B09-4951-81DC-4849B82A9E7E}" destId="{448F9562-3A1E-4DB2-94B2-8F87F871DAC3}" srcOrd="0" destOrd="0" presId="urn:microsoft.com/office/officeart/2018/5/layout/IconLeafLabelList"/>
    <dgm:cxn modelId="{BC989A97-3913-4543-832D-8A78A6FDF81D}" srcId="{56D5B916-E50E-46EF-B2EE-C09C2F07B982}" destId="{228F713A-5105-4358-87DC-B059DDCE2470}" srcOrd="4" destOrd="0" parTransId="{3EB05F54-9D7B-4E03-880E-5D171DC4301C}" sibTransId="{402FFDB9-B89E-4A66-A7AA-366BB3F57343}"/>
    <dgm:cxn modelId="{1D3F689A-CBDE-4D43-9D85-3BACF5B9E1C3}" type="presOf" srcId="{56D5B916-E50E-46EF-B2EE-C09C2F07B982}" destId="{888DB9E0-3B78-4287-8231-7AF83C89C89E}" srcOrd="0" destOrd="0" presId="urn:microsoft.com/office/officeart/2018/5/layout/IconLeafLabelList"/>
    <dgm:cxn modelId="{67BA309F-EE3E-41CC-9AA0-DA454B6C439E}" type="presOf" srcId="{E58E3557-EEEA-41FC-9716-41E7488FDA0D}" destId="{F22B97DB-F48C-4203-A793-DF08ED364EC4}" srcOrd="0" destOrd="0" presId="urn:microsoft.com/office/officeart/2018/5/layout/IconLeafLabelList"/>
    <dgm:cxn modelId="{695CF7AC-840F-4678-98C3-128EB5E41979}" srcId="{56D5B916-E50E-46EF-B2EE-C09C2F07B982}" destId="{29BAB38C-0754-4D15-B6FE-E19F30F43067}" srcOrd="0" destOrd="0" parTransId="{8DDF91C5-032D-467D-AC17-786344559094}" sibTransId="{85B112DE-8173-44FC-9F08-6B82DCED242C}"/>
    <dgm:cxn modelId="{DB49C4BF-5B29-4991-8D4C-BE484ED7C399}" type="presOf" srcId="{228F713A-5105-4358-87DC-B059DDCE2470}" destId="{29141C78-78C1-4F64-8497-B49B81FACFBF}" srcOrd="0" destOrd="0" presId="urn:microsoft.com/office/officeart/2018/5/layout/IconLeafLabelList"/>
    <dgm:cxn modelId="{D98B69D9-FDCB-4407-991B-79A52B6CCDD1}" type="presOf" srcId="{45429B45-0A8C-4EDE-A599-8034D47C9AC1}" destId="{56B7BCC0-9300-473A-BCF4-AFBC60FDE950}" srcOrd="0" destOrd="0" presId="urn:microsoft.com/office/officeart/2018/5/layout/IconLeafLabelList"/>
    <dgm:cxn modelId="{EBAD02DA-D895-4712-B5E3-8EF1222E2B89}" srcId="{56D5B916-E50E-46EF-B2EE-C09C2F07B982}" destId="{45429B45-0A8C-4EDE-A599-8034D47C9AC1}" srcOrd="5" destOrd="0" parTransId="{86E3AA16-F1E8-4D6B-9531-9108F9031BAF}" sibTransId="{CFA1EA0D-DD8D-430F-BC38-C96BDBFD5CD7}"/>
    <dgm:cxn modelId="{8F99E2E2-C5C4-44BF-8261-DA1D71CF07C1}" type="presOf" srcId="{29BAB38C-0754-4D15-B6FE-E19F30F43067}" destId="{ECC3C270-2623-4BA4-919A-BE187A5D80DD}" srcOrd="0" destOrd="0" presId="urn:microsoft.com/office/officeart/2018/5/layout/IconLeafLabelList"/>
    <dgm:cxn modelId="{5A2DC646-B15E-4A5F-A511-3959C6952783}" type="presParOf" srcId="{888DB9E0-3B78-4287-8231-7AF83C89C89E}" destId="{CD91036B-1FAC-4F24-B189-F5214CAEA028}" srcOrd="0" destOrd="0" presId="urn:microsoft.com/office/officeart/2018/5/layout/IconLeafLabelList"/>
    <dgm:cxn modelId="{C2AEC726-F383-4962-9B94-77BF0731F7C1}" type="presParOf" srcId="{CD91036B-1FAC-4F24-B189-F5214CAEA028}" destId="{AAE6236D-4B08-4F6F-9574-7AB651C2EBCA}" srcOrd="0" destOrd="0" presId="urn:microsoft.com/office/officeart/2018/5/layout/IconLeafLabelList"/>
    <dgm:cxn modelId="{0EFE05A4-D11E-46B5-96AD-87421F53F522}" type="presParOf" srcId="{CD91036B-1FAC-4F24-B189-F5214CAEA028}" destId="{0BE28730-CC10-4FE0-994E-E0E2B34013EA}" srcOrd="1" destOrd="0" presId="urn:microsoft.com/office/officeart/2018/5/layout/IconLeafLabelList"/>
    <dgm:cxn modelId="{37A34DAE-D1E6-4EDA-998D-51B053F7D5B7}" type="presParOf" srcId="{CD91036B-1FAC-4F24-B189-F5214CAEA028}" destId="{9BA5C8CB-1B66-48C5-B9EA-62F4C9DF2D65}" srcOrd="2" destOrd="0" presId="urn:microsoft.com/office/officeart/2018/5/layout/IconLeafLabelList"/>
    <dgm:cxn modelId="{040ABFF8-47C1-4ADC-8A66-AF5AEBDCF3F6}" type="presParOf" srcId="{CD91036B-1FAC-4F24-B189-F5214CAEA028}" destId="{ECC3C270-2623-4BA4-919A-BE187A5D80DD}" srcOrd="3" destOrd="0" presId="urn:microsoft.com/office/officeart/2018/5/layout/IconLeafLabelList"/>
    <dgm:cxn modelId="{B4EB0F6E-A1EC-4D8D-B0D0-9C4D80615093}" type="presParOf" srcId="{888DB9E0-3B78-4287-8231-7AF83C89C89E}" destId="{AFAF09BC-DDCB-4A2E-9BB2-A32EE2917B0E}" srcOrd="1" destOrd="0" presId="urn:microsoft.com/office/officeart/2018/5/layout/IconLeafLabelList"/>
    <dgm:cxn modelId="{7D9EB5D0-471F-4E47-B306-82A6786F76F7}" type="presParOf" srcId="{888DB9E0-3B78-4287-8231-7AF83C89C89E}" destId="{2D7C8173-3EBB-4F9F-B551-B09AA00E877B}" srcOrd="2" destOrd="0" presId="urn:microsoft.com/office/officeart/2018/5/layout/IconLeafLabelList"/>
    <dgm:cxn modelId="{0C9D74E9-E267-4B5F-8D89-C7D303563030}" type="presParOf" srcId="{2D7C8173-3EBB-4F9F-B551-B09AA00E877B}" destId="{9A39C1ED-2C17-49F1-9D19-5C6AABB6908F}" srcOrd="0" destOrd="0" presId="urn:microsoft.com/office/officeart/2018/5/layout/IconLeafLabelList"/>
    <dgm:cxn modelId="{E3A33973-A107-486D-AAE1-74607B7FDF66}" type="presParOf" srcId="{2D7C8173-3EBB-4F9F-B551-B09AA00E877B}" destId="{8281EDF6-5F8D-4A07-8F77-3FFBB0EB8EC9}" srcOrd="1" destOrd="0" presId="urn:microsoft.com/office/officeart/2018/5/layout/IconLeafLabelList"/>
    <dgm:cxn modelId="{EC9D4543-1ACE-4487-A170-1A1F3CB9C793}" type="presParOf" srcId="{2D7C8173-3EBB-4F9F-B551-B09AA00E877B}" destId="{C6DB5486-A081-40C8-BDCB-97B230485C0E}" srcOrd="2" destOrd="0" presId="urn:microsoft.com/office/officeart/2018/5/layout/IconLeafLabelList"/>
    <dgm:cxn modelId="{8F162877-87B4-4DDF-B735-A6E24687C424}" type="presParOf" srcId="{2D7C8173-3EBB-4F9F-B551-B09AA00E877B}" destId="{448F9562-3A1E-4DB2-94B2-8F87F871DAC3}" srcOrd="3" destOrd="0" presId="urn:microsoft.com/office/officeart/2018/5/layout/IconLeafLabelList"/>
    <dgm:cxn modelId="{DBADC4F0-CDFB-46BD-A353-69E7F56514AC}" type="presParOf" srcId="{888DB9E0-3B78-4287-8231-7AF83C89C89E}" destId="{AD21904E-78A9-4DC6-84DA-C629E4DD0DF5}" srcOrd="3" destOrd="0" presId="urn:microsoft.com/office/officeart/2018/5/layout/IconLeafLabelList"/>
    <dgm:cxn modelId="{02EBC3C0-1CAE-48EB-A8A2-335674167B65}" type="presParOf" srcId="{888DB9E0-3B78-4287-8231-7AF83C89C89E}" destId="{81125CB5-B27B-4A60-9EE9-3770FF10ED58}" srcOrd="4" destOrd="0" presId="urn:microsoft.com/office/officeart/2018/5/layout/IconLeafLabelList"/>
    <dgm:cxn modelId="{4C41956B-6471-4B26-9A28-F470A31C5757}" type="presParOf" srcId="{81125CB5-B27B-4A60-9EE9-3770FF10ED58}" destId="{AD41F63F-D03F-481F-B41D-518CA44979CA}" srcOrd="0" destOrd="0" presId="urn:microsoft.com/office/officeart/2018/5/layout/IconLeafLabelList"/>
    <dgm:cxn modelId="{5C083C09-46F8-4DF2-9EFF-CA8AEABF97E6}" type="presParOf" srcId="{81125CB5-B27B-4A60-9EE9-3770FF10ED58}" destId="{688AE4F1-3757-4D71-8823-90995C51CC37}" srcOrd="1" destOrd="0" presId="urn:microsoft.com/office/officeart/2018/5/layout/IconLeafLabelList"/>
    <dgm:cxn modelId="{85E89593-6020-4158-8FE4-30644CC55CF5}" type="presParOf" srcId="{81125CB5-B27B-4A60-9EE9-3770FF10ED58}" destId="{B04FE79B-4400-49C5-9704-D7DDB848C33C}" srcOrd="2" destOrd="0" presId="urn:microsoft.com/office/officeart/2018/5/layout/IconLeafLabelList"/>
    <dgm:cxn modelId="{8D25ABBE-8CE6-4709-A1FF-3FFE4E2F15A1}" type="presParOf" srcId="{81125CB5-B27B-4A60-9EE9-3770FF10ED58}" destId="{CEBB2FC8-8007-41DC-9BCE-8D2069018908}" srcOrd="3" destOrd="0" presId="urn:microsoft.com/office/officeart/2018/5/layout/IconLeafLabelList"/>
    <dgm:cxn modelId="{731AA42A-4509-4DB0-8C93-9EC894D02E22}" type="presParOf" srcId="{888DB9E0-3B78-4287-8231-7AF83C89C89E}" destId="{054A21E7-8C58-46B7-96CD-8349DBA8A6D8}" srcOrd="5" destOrd="0" presId="urn:microsoft.com/office/officeart/2018/5/layout/IconLeafLabelList"/>
    <dgm:cxn modelId="{DBBC5826-38F3-4487-83CC-9E8E32F075C3}" type="presParOf" srcId="{888DB9E0-3B78-4287-8231-7AF83C89C89E}" destId="{5EE21691-3C0D-46B9-9059-42CF4839F263}" srcOrd="6" destOrd="0" presId="urn:microsoft.com/office/officeart/2018/5/layout/IconLeafLabelList"/>
    <dgm:cxn modelId="{98AA05C6-327A-48BF-B23B-EEA58B733665}" type="presParOf" srcId="{5EE21691-3C0D-46B9-9059-42CF4839F263}" destId="{1DA3DA57-518F-4381-AFA3-0D3675DA16A0}" srcOrd="0" destOrd="0" presId="urn:microsoft.com/office/officeart/2018/5/layout/IconLeafLabelList"/>
    <dgm:cxn modelId="{E8636B96-2D41-42D6-BC89-BFFEAE1B42CD}" type="presParOf" srcId="{5EE21691-3C0D-46B9-9059-42CF4839F263}" destId="{E4E225DF-46AA-4375-AB81-97BD91B2F213}" srcOrd="1" destOrd="0" presId="urn:microsoft.com/office/officeart/2018/5/layout/IconLeafLabelList"/>
    <dgm:cxn modelId="{A2B2A5D2-4752-4807-BD40-EEED2EEECE27}" type="presParOf" srcId="{5EE21691-3C0D-46B9-9059-42CF4839F263}" destId="{70A6842F-2F62-43F7-A107-6335EB9BCE1B}" srcOrd="2" destOrd="0" presId="urn:microsoft.com/office/officeart/2018/5/layout/IconLeafLabelList"/>
    <dgm:cxn modelId="{E9CD4756-1698-4F7A-9B6A-5F27BF5A1C5E}" type="presParOf" srcId="{5EE21691-3C0D-46B9-9059-42CF4839F263}" destId="{269E8C95-CB79-4439-9CFD-816976592426}" srcOrd="3" destOrd="0" presId="urn:microsoft.com/office/officeart/2018/5/layout/IconLeafLabelList"/>
    <dgm:cxn modelId="{CCDB7611-3B20-4940-9497-BB485BC7F8C1}" type="presParOf" srcId="{888DB9E0-3B78-4287-8231-7AF83C89C89E}" destId="{93B6BFCE-2D5C-41A8-A008-055EC0D0AC55}" srcOrd="7" destOrd="0" presId="urn:microsoft.com/office/officeart/2018/5/layout/IconLeafLabelList"/>
    <dgm:cxn modelId="{ED71BF17-817B-43F1-9851-632B64784D61}" type="presParOf" srcId="{888DB9E0-3B78-4287-8231-7AF83C89C89E}" destId="{3B4C7011-E036-446E-952F-02D303EA56A9}" srcOrd="8" destOrd="0" presId="urn:microsoft.com/office/officeart/2018/5/layout/IconLeafLabelList"/>
    <dgm:cxn modelId="{0EAE1BCD-60EC-4602-B3C7-11E357342B82}" type="presParOf" srcId="{3B4C7011-E036-446E-952F-02D303EA56A9}" destId="{9C31AD9F-D7A0-4183-9298-D4C66997A566}" srcOrd="0" destOrd="0" presId="urn:microsoft.com/office/officeart/2018/5/layout/IconLeafLabelList"/>
    <dgm:cxn modelId="{8A11F0F5-2DF1-41ED-9589-766097D03469}" type="presParOf" srcId="{3B4C7011-E036-446E-952F-02D303EA56A9}" destId="{B8DA8B15-10A8-4F10-9192-3055832B092E}" srcOrd="1" destOrd="0" presId="urn:microsoft.com/office/officeart/2018/5/layout/IconLeafLabelList"/>
    <dgm:cxn modelId="{4D922769-43C3-4171-B090-1D42F4A89679}" type="presParOf" srcId="{3B4C7011-E036-446E-952F-02D303EA56A9}" destId="{83866301-AAFA-407C-B2CF-4CA215BB3377}" srcOrd="2" destOrd="0" presId="urn:microsoft.com/office/officeart/2018/5/layout/IconLeafLabelList"/>
    <dgm:cxn modelId="{D93D9BC5-0F11-41F5-A2E3-43446D77AFE6}" type="presParOf" srcId="{3B4C7011-E036-446E-952F-02D303EA56A9}" destId="{29141C78-78C1-4F64-8497-B49B81FACFBF}" srcOrd="3" destOrd="0" presId="urn:microsoft.com/office/officeart/2018/5/layout/IconLeafLabelList"/>
    <dgm:cxn modelId="{9FCDBBDF-84F9-4F5C-BD6A-83B72402721D}" type="presParOf" srcId="{888DB9E0-3B78-4287-8231-7AF83C89C89E}" destId="{38AA5329-4EF4-4643-A3E3-31F942BE413C}" srcOrd="9" destOrd="0" presId="urn:microsoft.com/office/officeart/2018/5/layout/IconLeafLabelList"/>
    <dgm:cxn modelId="{8CC8EAFB-8040-405F-8A7E-798B872CF773}" type="presParOf" srcId="{888DB9E0-3B78-4287-8231-7AF83C89C89E}" destId="{B974C5B4-75ED-4A2E-A10B-7F91B782FA82}" srcOrd="10" destOrd="0" presId="urn:microsoft.com/office/officeart/2018/5/layout/IconLeafLabelList"/>
    <dgm:cxn modelId="{9F3731F0-F08E-4BC2-89F4-6241F7FEAECA}" type="presParOf" srcId="{B974C5B4-75ED-4A2E-A10B-7F91B782FA82}" destId="{14C33E06-7048-4428-AD2E-5E9D346CE78A}" srcOrd="0" destOrd="0" presId="urn:microsoft.com/office/officeart/2018/5/layout/IconLeafLabelList"/>
    <dgm:cxn modelId="{352CA360-0C34-442A-93E4-A8B6A5A129A6}" type="presParOf" srcId="{B974C5B4-75ED-4A2E-A10B-7F91B782FA82}" destId="{459E99D5-8DB3-4588-9D78-730D5E83BF91}" srcOrd="1" destOrd="0" presId="urn:microsoft.com/office/officeart/2018/5/layout/IconLeafLabelList"/>
    <dgm:cxn modelId="{7AEF7D18-9D14-481D-9F5D-A3AF389EC129}" type="presParOf" srcId="{B974C5B4-75ED-4A2E-A10B-7F91B782FA82}" destId="{C0FC92BA-36C0-42C9-8BC2-7EC25399DC64}" srcOrd="2" destOrd="0" presId="urn:microsoft.com/office/officeart/2018/5/layout/IconLeafLabelList"/>
    <dgm:cxn modelId="{1AC2706B-01B1-4927-8D7C-6F5824BD1FD6}" type="presParOf" srcId="{B974C5B4-75ED-4A2E-A10B-7F91B782FA82}" destId="{56B7BCC0-9300-473A-BCF4-AFBC60FDE950}" srcOrd="3" destOrd="0" presId="urn:microsoft.com/office/officeart/2018/5/layout/IconLeafLabelList"/>
    <dgm:cxn modelId="{2C946533-86C0-4BB5-813E-507508F51B10}" type="presParOf" srcId="{888DB9E0-3B78-4287-8231-7AF83C89C89E}" destId="{124A229A-69D7-4944-A2C2-200F8539D1DD}" srcOrd="11" destOrd="0" presId="urn:microsoft.com/office/officeart/2018/5/layout/IconLeafLabelList"/>
    <dgm:cxn modelId="{D53986D0-A1C4-45DC-ABC3-2FB44DF9973D}" type="presParOf" srcId="{888DB9E0-3B78-4287-8231-7AF83C89C89E}" destId="{2C591159-98FF-4754-993A-3A2DE1ACCF7F}" srcOrd="12" destOrd="0" presId="urn:microsoft.com/office/officeart/2018/5/layout/IconLeafLabelList"/>
    <dgm:cxn modelId="{E4E457FD-1E57-4F71-B528-12E572F19A4D}" type="presParOf" srcId="{2C591159-98FF-4754-993A-3A2DE1ACCF7F}" destId="{C20F022E-4408-4B66-886F-33A669D421BD}" srcOrd="0" destOrd="0" presId="urn:microsoft.com/office/officeart/2018/5/layout/IconLeafLabelList"/>
    <dgm:cxn modelId="{7347E4C1-6ADC-4982-9ABE-51E1483A4204}" type="presParOf" srcId="{2C591159-98FF-4754-993A-3A2DE1ACCF7F}" destId="{0EA6DD02-CC9E-40BB-9AF4-FCA0B2E03DA8}" srcOrd="1" destOrd="0" presId="urn:microsoft.com/office/officeart/2018/5/layout/IconLeafLabelList"/>
    <dgm:cxn modelId="{D5F8AF67-A7B9-4EF0-9ED9-D7A7FFCFC1E5}" type="presParOf" srcId="{2C591159-98FF-4754-993A-3A2DE1ACCF7F}" destId="{5E3B1571-E246-41F1-9BE8-7C5E38320966}" srcOrd="2" destOrd="0" presId="urn:microsoft.com/office/officeart/2018/5/layout/IconLeafLabelList"/>
    <dgm:cxn modelId="{7A5B569E-E8ED-4752-8D73-70FD7AC559B6}" type="presParOf" srcId="{2C591159-98FF-4754-993A-3A2DE1ACCF7F}" destId="{F22B97DB-F48C-4203-A793-DF08ED364EC4}" srcOrd="3" destOrd="0" presId="urn:microsoft.com/office/officeart/2018/5/layout/IconLeafLabelList"/>
    <dgm:cxn modelId="{1E676A5E-3A9D-441E-9813-F92FAEDDD825}" type="presParOf" srcId="{888DB9E0-3B78-4287-8231-7AF83C89C89E}" destId="{C9D0DD82-2F85-4C13-9580-E143912DB143}" srcOrd="13" destOrd="0" presId="urn:microsoft.com/office/officeart/2018/5/layout/IconLeafLabelList"/>
    <dgm:cxn modelId="{A7952F49-308C-4528-BAFE-47C8E0D0BAD5}" type="presParOf" srcId="{888DB9E0-3B78-4287-8231-7AF83C89C89E}" destId="{34649A8E-FA2C-4AF5-8C9D-8999A8F5F187}" srcOrd="14" destOrd="0" presId="urn:microsoft.com/office/officeart/2018/5/layout/IconLeafLabelList"/>
    <dgm:cxn modelId="{14DA770E-26D0-492B-870F-678750224718}" type="presParOf" srcId="{34649A8E-FA2C-4AF5-8C9D-8999A8F5F187}" destId="{83F8A48B-21B9-4774-9369-6879E23571A1}" srcOrd="0" destOrd="0" presId="urn:microsoft.com/office/officeart/2018/5/layout/IconLeafLabelList"/>
    <dgm:cxn modelId="{754D1035-922D-45DF-842B-7597C30B7690}" type="presParOf" srcId="{34649A8E-FA2C-4AF5-8C9D-8999A8F5F187}" destId="{89A67728-9871-45CD-AE47-B3A8A89CC601}" srcOrd="1" destOrd="0" presId="urn:microsoft.com/office/officeart/2018/5/layout/IconLeafLabelList"/>
    <dgm:cxn modelId="{C3B34F3D-E863-499F-87CA-235D735B1D6B}" type="presParOf" srcId="{34649A8E-FA2C-4AF5-8C9D-8999A8F5F187}" destId="{FACD4CF9-BBD6-4ED4-B2C6-9C683CACAC13}" srcOrd="2" destOrd="0" presId="urn:microsoft.com/office/officeart/2018/5/layout/IconLeafLabelList"/>
    <dgm:cxn modelId="{C829C0DD-FCFA-4661-B9B3-9BACD4907B77}" type="presParOf" srcId="{34649A8E-FA2C-4AF5-8C9D-8999A8F5F187}" destId="{96A1A116-01D3-4C3C-8C07-04797EDD3EA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C3A7DF-3445-4841-BF93-F88C5E7402F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0A268E-A82C-4D13-979E-15D5A2035E30}">
      <dgm:prSet/>
      <dgm:spPr/>
      <dgm:t>
        <a:bodyPr/>
        <a:lstStyle/>
        <a:p>
          <a:r>
            <a:rPr lang="fr-FR" noProof="0" dirty="0"/>
            <a:t>Respect des attendus ! </a:t>
          </a:r>
          <a:r>
            <a:rPr lang="fr-FR" noProof="0" dirty="0">
              <a:sym typeface="Wingdings" panose="05000000000000000000" pitchFamily="2" charset="2"/>
            </a:rPr>
            <a:t></a:t>
          </a:r>
          <a:endParaRPr lang="fr-FR" noProof="0" dirty="0"/>
        </a:p>
      </dgm:t>
    </dgm:pt>
    <dgm:pt modelId="{23585665-395D-489E-95D7-6CEEF749F5F3}" type="parTrans" cxnId="{6592876A-1178-4D69-A9D2-D6F29CB487C5}">
      <dgm:prSet/>
      <dgm:spPr/>
      <dgm:t>
        <a:bodyPr/>
        <a:lstStyle/>
        <a:p>
          <a:endParaRPr lang="en-US"/>
        </a:p>
      </dgm:t>
    </dgm:pt>
    <dgm:pt modelId="{89F212E4-8CB1-4BE9-9FCD-E38EABB1D841}" type="sibTrans" cxnId="{6592876A-1178-4D69-A9D2-D6F29CB487C5}">
      <dgm:prSet phldrT="01" phldr="0"/>
      <dgm:spPr/>
      <dgm:t>
        <a:bodyPr/>
        <a:lstStyle/>
        <a:p>
          <a:r>
            <a:rPr lang="fr-FR" noProof="0"/>
            <a:t>01</a:t>
          </a:r>
          <a:endParaRPr lang="fr-FR" noProof="0" dirty="0"/>
        </a:p>
      </dgm:t>
    </dgm:pt>
    <dgm:pt modelId="{437EC199-4F80-4238-91F7-DCB5D8E86271}">
      <dgm:prSet/>
      <dgm:spPr/>
      <dgm:t>
        <a:bodyPr/>
        <a:lstStyle/>
        <a:p>
          <a:r>
            <a:rPr lang="fr-FR" noProof="0" dirty="0"/>
            <a:t>Acquisition des compétences.</a:t>
          </a:r>
        </a:p>
      </dgm:t>
    </dgm:pt>
    <dgm:pt modelId="{D6930769-05F9-4ADD-8074-81CFB09421E3}" type="parTrans" cxnId="{91DC4FCA-FAD1-4ED1-90A0-B58048915B8B}">
      <dgm:prSet/>
      <dgm:spPr/>
      <dgm:t>
        <a:bodyPr/>
        <a:lstStyle/>
        <a:p>
          <a:endParaRPr lang="en-US"/>
        </a:p>
      </dgm:t>
    </dgm:pt>
    <dgm:pt modelId="{CB8DFFE6-04B1-420E-BA78-3201D82995E0}" type="sibTrans" cxnId="{91DC4FCA-FAD1-4ED1-90A0-B58048915B8B}">
      <dgm:prSet phldrT="02" phldr="0"/>
      <dgm:spPr/>
      <dgm:t>
        <a:bodyPr/>
        <a:lstStyle/>
        <a:p>
          <a:r>
            <a:rPr lang="fr-FR" noProof="0"/>
            <a:t>02</a:t>
          </a:r>
          <a:endParaRPr lang="fr-FR" noProof="0" dirty="0"/>
        </a:p>
      </dgm:t>
    </dgm:pt>
    <dgm:pt modelId="{98695A18-BF5D-42D6-A8BE-1B4EA2C75889}">
      <dgm:prSet/>
      <dgm:spPr/>
      <dgm:t>
        <a:bodyPr/>
        <a:lstStyle/>
        <a:p>
          <a:r>
            <a:rPr lang="fr-FR" noProof="0" dirty="0"/>
            <a:t>Corriger les erreurs sur la luminosité.</a:t>
          </a:r>
        </a:p>
      </dgm:t>
    </dgm:pt>
    <dgm:pt modelId="{2AD01259-C9D5-4403-BBC6-D5E1245D70B7}" type="parTrans" cxnId="{EACC56B4-8E3F-4057-A0F0-0CE3F57A723A}">
      <dgm:prSet/>
      <dgm:spPr/>
      <dgm:t>
        <a:bodyPr/>
        <a:lstStyle/>
        <a:p>
          <a:endParaRPr lang="en-US"/>
        </a:p>
      </dgm:t>
    </dgm:pt>
    <dgm:pt modelId="{98E45540-B525-4B64-A33A-07711F70859D}" type="sibTrans" cxnId="{EACC56B4-8E3F-4057-A0F0-0CE3F57A723A}">
      <dgm:prSet phldrT="03" phldr="0"/>
      <dgm:spPr/>
      <dgm:t>
        <a:bodyPr/>
        <a:lstStyle/>
        <a:p>
          <a:r>
            <a:rPr lang="fr-FR" noProof="0"/>
            <a:t>03</a:t>
          </a:r>
          <a:endParaRPr lang="fr-FR" noProof="0" dirty="0"/>
        </a:p>
      </dgm:t>
    </dgm:pt>
    <dgm:pt modelId="{8D7638D4-9820-45C2-92CC-0054B41FEAC1}">
      <dgm:prSet/>
      <dgm:spPr/>
      <dgm:t>
        <a:bodyPr/>
        <a:lstStyle/>
        <a:p>
          <a:r>
            <a:rPr lang="fr-FR" noProof="0" dirty="0"/>
            <a:t>Implémenter le son.</a:t>
          </a:r>
        </a:p>
      </dgm:t>
    </dgm:pt>
    <dgm:pt modelId="{6265CD10-2CDB-4A0F-849F-F3528C405D07}" type="parTrans" cxnId="{F752B345-4560-4D76-ABFF-75E6B5010258}">
      <dgm:prSet/>
      <dgm:spPr/>
      <dgm:t>
        <a:bodyPr/>
        <a:lstStyle/>
        <a:p>
          <a:endParaRPr lang="en-US"/>
        </a:p>
      </dgm:t>
    </dgm:pt>
    <dgm:pt modelId="{2DAC0BE7-BEF6-40A5-835D-F5760F4EBE6E}" type="sibTrans" cxnId="{F752B345-4560-4D76-ABFF-75E6B5010258}">
      <dgm:prSet phldrT="04" phldr="0"/>
      <dgm:spPr/>
      <dgm:t>
        <a:bodyPr/>
        <a:lstStyle/>
        <a:p>
          <a:r>
            <a:rPr lang="fr-FR" noProof="0"/>
            <a:t>04</a:t>
          </a:r>
          <a:endParaRPr lang="fr-FR" noProof="0" dirty="0"/>
        </a:p>
      </dgm:t>
    </dgm:pt>
    <dgm:pt modelId="{78DEAB24-6FF9-4B5D-9DAE-54CFE7231BEC}">
      <dgm:prSet/>
      <dgm:spPr/>
      <dgm:t>
        <a:bodyPr/>
        <a:lstStyle/>
        <a:p>
          <a:r>
            <a:rPr lang="fr-FR" noProof="0" dirty="0"/>
            <a:t>Implémenter une caméra.</a:t>
          </a:r>
        </a:p>
      </dgm:t>
    </dgm:pt>
    <dgm:pt modelId="{33C336C4-FAE3-48D6-8FB7-BBDFBB651B28}" type="parTrans" cxnId="{0FE6F7DC-331F-48DB-A4F1-6244DA4C03CD}">
      <dgm:prSet/>
      <dgm:spPr/>
      <dgm:t>
        <a:bodyPr/>
        <a:lstStyle/>
        <a:p>
          <a:endParaRPr lang="en-US"/>
        </a:p>
      </dgm:t>
    </dgm:pt>
    <dgm:pt modelId="{DF0374DE-65BA-46B2-AE9D-798F39D79AF3}" type="sibTrans" cxnId="{0FE6F7DC-331F-48DB-A4F1-6244DA4C03CD}">
      <dgm:prSet phldrT="05" phldr="0"/>
      <dgm:spPr/>
      <dgm:t>
        <a:bodyPr/>
        <a:lstStyle/>
        <a:p>
          <a:r>
            <a:rPr lang="fr-FR" noProof="0"/>
            <a:t>05</a:t>
          </a:r>
          <a:endParaRPr lang="fr-FR" noProof="0" dirty="0"/>
        </a:p>
      </dgm:t>
    </dgm:pt>
    <dgm:pt modelId="{E5C125D0-6FBF-4708-9A4C-D7F4C8072BBB}" type="pres">
      <dgm:prSet presAssocID="{CDC3A7DF-3445-4841-BF93-F88C5E7402F7}" presName="Name0" presStyleCnt="0">
        <dgm:presLayoutVars>
          <dgm:animLvl val="lvl"/>
          <dgm:resizeHandles val="exact"/>
        </dgm:presLayoutVars>
      </dgm:prSet>
      <dgm:spPr/>
    </dgm:pt>
    <dgm:pt modelId="{2D10E709-88C8-4F69-ABA7-07659D43883A}" type="pres">
      <dgm:prSet presAssocID="{5C0A268E-A82C-4D13-979E-15D5A2035E30}" presName="compositeNode" presStyleCnt="0">
        <dgm:presLayoutVars>
          <dgm:bulletEnabled val="1"/>
        </dgm:presLayoutVars>
      </dgm:prSet>
      <dgm:spPr/>
    </dgm:pt>
    <dgm:pt modelId="{03B466B0-3B45-41BC-997E-F85AB666E275}" type="pres">
      <dgm:prSet presAssocID="{5C0A268E-A82C-4D13-979E-15D5A2035E30}" presName="bgRect" presStyleLbl="alignNode1" presStyleIdx="0" presStyleCnt="5"/>
      <dgm:spPr/>
    </dgm:pt>
    <dgm:pt modelId="{48498D81-C367-4B25-8155-EE2CCE8EEF37}" type="pres">
      <dgm:prSet presAssocID="{89F212E4-8CB1-4BE9-9FCD-E38EABB1D84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C28B7B06-5D02-408C-8FC6-3D5212977CD3}" type="pres">
      <dgm:prSet presAssocID="{5C0A268E-A82C-4D13-979E-15D5A2035E30}" presName="nodeRect" presStyleLbl="alignNode1" presStyleIdx="0" presStyleCnt="5">
        <dgm:presLayoutVars>
          <dgm:bulletEnabled val="1"/>
        </dgm:presLayoutVars>
      </dgm:prSet>
      <dgm:spPr/>
    </dgm:pt>
    <dgm:pt modelId="{905FD627-F612-4701-908F-CCEFDE16B26A}" type="pres">
      <dgm:prSet presAssocID="{89F212E4-8CB1-4BE9-9FCD-E38EABB1D841}" presName="sibTrans" presStyleCnt="0"/>
      <dgm:spPr/>
    </dgm:pt>
    <dgm:pt modelId="{35D370AC-80FD-4B9A-99FE-EF9FCD864C85}" type="pres">
      <dgm:prSet presAssocID="{437EC199-4F80-4238-91F7-DCB5D8E86271}" presName="compositeNode" presStyleCnt="0">
        <dgm:presLayoutVars>
          <dgm:bulletEnabled val="1"/>
        </dgm:presLayoutVars>
      </dgm:prSet>
      <dgm:spPr/>
    </dgm:pt>
    <dgm:pt modelId="{90E584CB-B63C-405A-B6E8-7E7CA5FB350C}" type="pres">
      <dgm:prSet presAssocID="{437EC199-4F80-4238-91F7-DCB5D8E86271}" presName="bgRect" presStyleLbl="alignNode1" presStyleIdx="1" presStyleCnt="5"/>
      <dgm:spPr/>
    </dgm:pt>
    <dgm:pt modelId="{784B174E-82B5-4AD3-8F86-B66E9CEBB8D9}" type="pres">
      <dgm:prSet presAssocID="{CB8DFFE6-04B1-420E-BA78-3201D82995E0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1D15EDEA-F321-4218-A7CC-7CC0833826F9}" type="pres">
      <dgm:prSet presAssocID="{437EC199-4F80-4238-91F7-DCB5D8E86271}" presName="nodeRect" presStyleLbl="alignNode1" presStyleIdx="1" presStyleCnt="5">
        <dgm:presLayoutVars>
          <dgm:bulletEnabled val="1"/>
        </dgm:presLayoutVars>
      </dgm:prSet>
      <dgm:spPr/>
    </dgm:pt>
    <dgm:pt modelId="{7D39DA75-0E16-48CD-B1C1-2FE917F1228C}" type="pres">
      <dgm:prSet presAssocID="{CB8DFFE6-04B1-420E-BA78-3201D82995E0}" presName="sibTrans" presStyleCnt="0"/>
      <dgm:spPr/>
    </dgm:pt>
    <dgm:pt modelId="{29F9F531-B6A8-43F1-8613-BEE60CA2A9F3}" type="pres">
      <dgm:prSet presAssocID="{98695A18-BF5D-42D6-A8BE-1B4EA2C75889}" presName="compositeNode" presStyleCnt="0">
        <dgm:presLayoutVars>
          <dgm:bulletEnabled val="1"/>
        </dgm:presLayoutVars>
      </dgm:prSet>
      <dgm:spPr/>
    </dgm:pt>
    <dgm:pt modelId="{150E4CD7-99DC-40FF-9961-031564EA3AFC}" type="pres">
      <dgm:prSet presAssocID="{98695A18-BF5D-42D6-A8BE-1B4EA2C75889}" presName="bgRect" presStyleLbl="alignNode1" presStyleIdx="2" presStyleCnt="5"/>
      <dgm:spPr/>
    </dgm:pt>
    <dgm:pt modelId="{5ABF53E1-25EE-45C4-9780-B6603C543065}" type="pres">
      <dgm:prSet presAssocID="{98E45540-B525-4B64-A33A-07711F70859D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46E17FB-BD9C-446E-8AB9-0E2F6EF0076C}" type="pres">
      <dgm:prSet presAssocID="{98695A18-BF5D-42D6-A8BE-1B4EA2C75889}" presName="nodeRect" presStyleLbl="alignNode1" presStyleIdx="2" presStyleCnt="5">
        <dgm:presLayoutVars>
          <dgm:bulletEnabled val="1"/>
        </dgm:presLayoutVars>
      </dgm:prSet>
      <dgm:spPr/>
    </dgm:pt>
    <dgm:pt modelId="{A96DF30F-78CE-4D36-BE1F-7E4B6C06B563}" type="pres">
      <dgm:prSet presAssocID="{98E45540-B525-4B64-A33A-07711F70859D}" presName="sibTrans" presStyleCnt="0"/>
      <dgm:spPr/>
    </dgm:pt>
    <dgm:pt modelId="{DB78C83B-7DD5-4267-A1E8-EB463E08EF1D}" type="pres">
      <dgm:prSet presAssocID="{8D7638D4-9820-45C2-92CC-0054B41FEAC1}" presName="compositeNode" presStyleCnt="0">
        <dgm:presLayoutVars>
          <dgm:bulletEnabled val="1"/>
        </dgm:presLayoutVars>
      </dgm:prSet>
      <dgm:spPr/>
    </dgm:pt>
    <dgm:pt modelId="{698D43F2-C805-4851-ACAC-B6A4BD49FA42}" type="pres">
      <dgm:prSet presAssocID="{8D7638D4-9820-45C2-92CC-0054B41FEAC1}" presName="bgRect" presStyleLbl="alignNode1" presStyleIdx="3" presStyleCnt="5"/>
      <dgm:spPr/>
    </dgm:pt>
    <dgm:pt modelId="{2C2DD27B-6B73-42AC-BA41-3989094A67A0}" type="pres">
      <dgm:prSet presAssocID="{2DAC0BE7-BEF6-40A5-835D-F5760F4EBE6E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4EE1D85A-5F9C-4A93-A42C-FE1836CAD59F}" type="pres">
      <dgm:prSet presAssocID="{8D7638D4-9820-45C2-92CC-0054B41FEAC1}" presName="nodeRect" presStyleLbl="alignNode1" presStyleIdx="3" presStyleCnt="5">
        <dgm:presLayoutVars>
          <dgm:bulletEnabled val="1"/>
        </dgm:presLayoutVars>
      </dgm:prSet>
      <dgm:spPr/>
    </dgm:pt>
    <dgm:pt modelId="{2888CADD-2E88-4E22-A8CD-A88B4D577BC8}" type="pres">
      <dgm:prSet presAssocID="{2DAC0BE7-BEF6-40A5-835D-F5760F4EBE6E}" presName="sibTrans" presStyleCnt="0"/>
      <dgm:spPr/>
    </dgm:pt>
    <dgm:pt modelId="{BDF41965-B3A8-474D-A624-8AEF1EA59528}" type="pres">
      <dgm:prSet presAssocID="{78DEAB24-6FF9-4B5D-9DAE-54CFE7231BEC}" presName="compositeNode" presStyleCnt="0">
        <dgm:presLayoutVars>
          <dgm:bulletEnabled val="1"/>
        </dgm:presLayoutVars>
      </dgm:prSet>
      <dgm:spPr/>
    </dgm:pt>
    <dgm:pt modelId="{5188FFB5-4012-45C5-9CBC-3D04A144BB3B}" type="pres">
      <dgm:prSet presAssocID="{78DEAB24-6FF9-4B5D-9DAE-54CFE7231BEC}" presName="bgRect" presStyleLbl="alignNode1" presStyleIdx="4" presStyleCnt="5"/>
      <dgm:spPr/>
    </dgm:pt>
    <dgm:pt modelId="{1F02CB62-BA56-40E7-928B-74A828183618}" type="pres">
      <dgm:prSet presAssocID="{DF0374DE-65BA-46B2-AE9D-798F39D79AF3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B9EBF7A4-A89C-4754-8F15-31A144AE86B9}" type="pres">
      <dgm:prSet presAssocID="{78DEAB24-6FF9-4B5D-9DAE-54CFE7231BEC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653800D-2263-41DD-8F15-8D90D3499CF6}" type="presOf" srcId="{98695A18-BF5D-42D6-A8BE-1B4EA2C75889}" destId="{150E4CD7-99DC-40FF-9961-031564EA3AFC}" srcOrd="0" destOrd="0" presId="urn:microsoft.com/office/officeart/2016/7/layout/LinearBlockProcessNumbered"/>
    <dgm:cxn modelId="{96560210-4770-49FD-A209-667BA1A91522}" type="presOf" srcId="{8D7638D4-9820-45C2-92CC-0054B41FEAC1}" destId="{698D43F2-C805-4851-ACAC-B6A4BD49FA42}" srcOrd="0" destOrd="0" presId="urn:microsoft.com/office/officeart/2016/7/layout/LinearBlockProcessNumbered"/>
    <dgm:cxn modelId="{D3784022-2AF3-4813-99CA-8EFF416305F1}" type="presOf" srcId="{8D7638D4-9820-45C2-92CC-0054B41FEAC1}" destId="{4EE1D85A-5F9C-4A93-A42C-FE1836CAD59F}" srcOrd="1" destOrd="0" presId="urn:microsoft.com/office/officeart/2016/7/layout/LinearBlockProcessNumbered"/>
    <dgm:cxn modelId="{4151FF3F-B0F6-44C1-A5C5-E779CD3D53B6}" type="presOf" srcId="{98695A18-BF5D-42D6-A8BE-1B4EA2C75889}" destId="{C46E17FB-BD9C-446E-8AB9-0E2F6EF0076C}" srcOrd="1" destOrd="0" presId="urn:microsoft.com/office/officeart/2016/7/layout/LinearBlockProcessNumbered"/>
    <dgm:cxn modelId="{F752B345-4560-4D76-ABFF-75E6B5010258}" srcId="{CDC3A7DF-3445-4841-BF93-F88C5E7402F7}" destId="{8D7638D4-9820-45C2-92CC-0054B41FEAC1}" srcOrd="3" destOrd="0" parTransId="{6265CD10-2CDB-4A0F-849F-F3528C405D07}" sibTransId="{2DAC0BE7-BEF6-40A5-835D-F5760F4EBE6E}"/>
    <dgm:cxn modelId="{6592876A-1178-4D69-A9D2-D6F29CB487C5}" srcId="{CDC3A7DF-3445-4841-BF93-F88C5E7402F7}" destId="{5C0A268E-A82C-4D13-979E-15D5A2035E30}" srcOrd="0" destOrd="0" parTransId="{23585665-395D-489E-95D7-6CEEF749F5F3}" sibTransId="{89F212E4-8CB1-4BE9-9FCD-E38EABB1D841}"/>
    <dgm:cxn modelId="{E9FF0175-029D-4C25-AE4D-B5C8CBE0923C}" type="presOf" srcId="{CB8DFFE6-04B1-420E-BA78-3201D82995E0}" destId="{784B174E-82B5-4AD3-8F86-B66E9CEBB8D9}" srcOrd="0" destOrd="0" presId="urn:microsoft.com/office/officeart/2016/7/layout/LinearBlockProcessNumbered"/>
    <dgm:cxn modelId="{B7EC3C95-E846-45A1-9323-FB154E097E3B}" type="presOf" srcId="{5C0A268E-A82C-4D13-979E-15D5A2035E30}" destId="{C28B7B06-5D02-408C-8FC6-3D5212977CD3}" srcOrd="1" destOrd="0" presId="urn:microsoft.com/office/officeart/2016/7/layout/LinearBlockProcessNumbered"/>
    <dgm:cxn modelId="{FFC51398-38D8-4E6F-B64F-6423D06941F9}" type="presOf" srcId="{78DEAB24-6FF9-4B5D-9DAE-54CFE7231BEC}" destId="{B9EBF7A4-A89C-4754-8F15-31A144AE86B9}" srcOrd="1" destOrd="0" presId="urn:microsoft.com/office/officeart/2016/7/layout/LinearBlockProcessNumbered"/>
    <dgm:cxn modelId="{56A4E99A-40E5-4D6C-B99F-08C5B504D6E2}" type="presOf" srcId="{5C0A268E-A82C-4D13-979E-15D5A2035E30}" destId="{03B466B0-3B45-41BC-997E-F85AB666E275}" srcOrd="0" destOrd="0" presId="urn:microsoft.com/office/officeart/2016/7/layout/LinearBlockProcessNumbered"/>
    <dgm:cxn modelId="{FF8A0FAC-03F7-4C28-8773-09FB3D6A040D}" type="presOf" srcId="{DF0374DE-65BA-46B2-AE9D-798F39D79AF3}" destId="{1F02CB62-BA56-40E7-928B-74A828183618}" srcOrd="0" destOrd="0" presId="urn:microsoft.com/office/officeart/2016/7/layout/LinearBlockProcessNumbered"/>
    <dgm:cxn modelId="{1DFF0EB0-9025-48FC-8376-A9761538A090}" type="presOf" srcId="{98E45540-B525-4B64-A33A-07711F70859D}" destId="{5ABF53E1-25EE-45C4-9780-B6603C543065}" srcOrd="0" destOrd="0" presId="urn:microsoft.com/office/officeart/2016/7/layout/LinearBlockProcessNumbered"/>
    <dgm:cxn modelId="{EACC56B4-8E3F-4057-A0F0-0CE3F57A723A}" srcId="{CDC3A7DF-3445-4841-BF93-F88C5E7402F7}" destId="{98695A18-BF5D-42D6-A8BE-1B4EA2C75889}" srcOrd="2" destOrd="0" parTransId="{2AD01259-C9D5-4403-BBC6-D5E1245D70B7}" sibTransId="{98E45540-B525-4B64-A33A-07711F70859D}"/>
    <dgm:cxn modelId="{6606E7BE-4091-4B5A-8FF4-4925B3A9B65F}" type="presOf" srcId="{2DAC0BE7-BEF6-40A5-835D-F5760F4EBE6E}" destId="{2C2DD27B-6B73-42AC-BA41-3989094A67A0}" srcOrd="0" destOrd="0" presId="urn:microsoft.com/office/officeart/2016/7/layout/LinearBlockProcessNumbered"/>
    <dgm:cxn modelId="{5E8F17C4-9D4C-4435-B538-0B0A9828A83A}" type="presOf" srcId="{437EC199-4F80-4238-91F7-DCB5D8E86271}" destId="{90E584CB-B63C-405A-B6E8-7E7CA5FB350C}" srcOrd="0" destOrd="0" presId="urn:microsoft.com/office/officeart/2016/7/layout/LinearBlockProcessNumbered"/>
    <dgm:cxn modelId="{91DC4FCA-FAD1-4ED1-90A0-B58048915B8B}" srcId="{CDC3A7DF-3445-4841-BF93-F88C5E7402F7}" destId="{437EC199-4F80-4238-91F7-DCB5D8E86271}" srcOrd="1" destOrd="0" parTransId="{D6930769-05F9-4ADD-8074-81CFB09421E3}" sibTransId="{CB8DFFE6-04B1-420E-BA78-3201D82995E0}"/>
    <dgm:cxn modelId="{E88F23CF-B4C9-406A-B94C-07E92235C7F1}" type="presOf" srcId="{89F212E4-8CB1-4BE9-9FCD-E38EABB1D841}" destId="{48498D81-C367-4B25-8155-EE2CCE8EEF37}" srcOrd="0" destOrd="0" presId="urn:microsoft.com/office/officeart/2016/7/layout/LinearBlockProcessNumbered"/>
    <dgm:cxn modelId="{0FE6F7DC-331F-48DB-A4F1-6244DA4C03CD}" srcId="{CDC3A7DF-3445-4841-BF93-F88C5E7402F7}" destId="{78DEAB24-6FF9-4B5D-9DAE-54CFE7231BEC}" srcOrd="4" destOrd="0" parTransId="{33C336C4-FAE3-48D6-8FB7-BBDFBB651B28}" sibTransId="{DF0374DE-65BA-46B2-AE9D-798F39D79AF3}"/>
    <dgm:cxn modelId="{93088AE3-2CE2-4C96-890B-1C88DB43CCD0}" type="presOf" srcId="{437EC199-4F80-4238-91F7-DCB5D8E86271}" destId="{1D15EDEA-F321-4218-A7CC-7CC0833826F9}" srcOrd="1" destOrd="0" presId="urn:microsoft.com/office/officeart/2016/7/layout/LinearBlockProcessNumbered"/>
    <dgm:cxn modelId="{F72C49EA-F65B-4CB3-88FE-5393EBFF6993}" type="presOf" srcId="{CDC3A7DF-3445-4841-BF93-F88C5E7402F7}" destId="{E5C125D0-6FBF-4708-9A4C-D7F4C8072BBB}" srcOrd="0" destOrd="0" presId="urn:microsoft.com/office/officeart/2016/7/layout/LinearBlockProcessNumbered"/>
    <dgm:cxn modelId="{F1766FEB-8598-46B7-B55F-688E100AB240}" type="presOf" srcId="{78DEAB24-6FF9-4B5D-9DAE-54CFE7231BEC}" destId="{5188FFB5-4012-45C5-9CBC-3D04A144BB3B}" srcOrd="0" destOrd="0" presId="urn:microsoft.com/office/officeart/2016/7/layout/LinearBlockProcessNumbered"/>
    <dgm:cxn modelId="{0DE04F1F-B621-4073-99FD-16C7725D3E9E}" type="presParOf" srcId="{E5C125D0-6FBF-4708-9A4C-D7F4C8072BBB}" destId="{2D10E709-88C8-4F69-ABA7-07659D43883A}" srcOrd="0" destOrd="0" presId="urn:microsoft.com/office/officeart/2016/7/layout/LinearBlockProcessNumbered"/>
    <dgm:cxn modelId="{17E5CFF9-65A2-4315-8D0B-70B4BAD46709}" type="presParOf" srcId="{2D10E709-88C8-4F69-ABA7-07659D43883A}" destId="{03B466B0-3B45-41BC-997E-F85AB666E275}" srcOrd="0" destOrd="0" presId="urn:microsoft.com/office/officeart/2016/7/layout/LinearBlockProcessNumbered"/>
    <dgm:cxn modelId="{F15402B7-775E-4E53-94EA-F1AF8D435196}" type="presParOf" srcId="{2D10E709-88C8-4F69-ABA7-07659D43883A}" destId="{48498D81-C367-4B25-8155-EE2CCE8EEF37}" srcOrd="1" destOrd="0" presId="urn:microsoft.com/office/officeart/2016/7/layout/LinearBlockProcessNumbered"/>
    <dgm:cxn modelId="{589C096F-6635-487D-8DED-F985F3751CE8}" type="presParOf" srcId="{2D10E709-88C8-4F69-ABA7-07659D43883A}" destId="{C28B7B06-5D02-408C-8FC6-3D5212977CD3}" srcOrd="2" destOrd="0" presId="urn:microsoft.com/office/officeart/2016/7/layout/LinearBlockProcessNumbered"/>
    <dgm:cxn modelId="{063BA64F-3EB0-4E75-BA00-0B0E3185ADF0}" type="presParOf" srcId="{E5C125D0-6FBF-4708-9A4C-D7F4C8072BBB}" destId="{905FD627-F612-4701-908F-CCEFDE16B26A}" srcOrd="1" destOrd="0" presId="urn:microsoft.com/office/officeart/2016/7/layout/LinearBlockProcessNumbered"/>
    <dgm:cxn modelId="{00D0CE4F-9C14-4E07-9E5C-A5309D3050CF}" type="presParOf" srcId="{E5C125D0-6FBF-4708-9A4C-D7F4C8072BBB}" destId="{35D370AC-80FD-4B9A-99FE-EF9FCD864C85}" srcOrd="2" destOrd="0" presId="urn:microsoft.com/office/officeart/2016/7/layout/LinearBlockProcessNumbered"/>
    <dgm:cxn modelId="{A719E7E9-9557-4E57-B03D-5BD085A7536B}" type="presParOf" srcId="{35D370AC-80FD-4B9A-99FE-EF9FCD864C85}" destId="{90E584CB-B63C-405A-B6E8-7E7CA5FB350C}" srcOrd="0" destOrd="0" presId="urn:microsoft.com/office/officeart/2016/7/layout/LinearBlockProcessNumbered"/>
    <dgm:cxn modelId="{48A97F69-5A4C-408C-BA63-C4AF66B0D73A}" type="presParOf" srcId="{35D370AC-80FD-4B9A-99FE-EF9FCD864C85}" destId="{784B174E-82B5-4AD3-8F86-B66E9CEBB8D9}" srcOrd="1" destOrd="0" presId="urn:microsoft.com/office/officeart/2016/7/layout/LinearBlockProcessNumbered"/>
    <dgm:cxn modelId="{01E72BBF-4F14-4F89-9D55-B167F8497421}" type="presParOf" srcId="{35D370AC-80FD-4B9A-99FE-EF9FCD864C85}" destId="{1D15EDEA-F321-4218-A7CC-7CC0833826F9}" srcOrd="2" destOrd="0" presId="urn:microsoft.com/office/officeart/2016/7/layout/LinearBlockProcessNumbered"/>
    <dgm:cxn modelId="{2EDC1A7D-B0FD-49CE-B0E5-B6DF3BE4C786}" type="presParOf" srcId="{E5C125D0-6FBF-4708-9A4C-D7F4C8072BBB}" destId="{7D39DA75-0E16-48CD-B1C1-2FE917F1228C}" srcOrd="3" destOrd="0" presId="urn:microsoft.com/office/officeart/2016/7/layout/LinearBlockProcessNumbered"/>
    <dgm:cxn modelId="{1BEC0452-F15D-40EC-86E3-FFE8B396F5AC}" type="presParOf" srcId="{E5C125D0-6FBF-4708-9A4C-D7F4C8072BBB}" destId="{29F9F531-B6A8-43F1-8613-BEE60CA2A9F3}" srcOrd="4" destOrd="0" presId="urn:microsoft.com/office/officeart/2016/7/layout/LinearBlockProcessNumbered"/>
    <dgm:cxn modelId="{C69C2EB7-838A-4B4E-A443-4BC8408F29EC}" type="presParOf" srcId="{29F9F531-B6A8-43F1-8613-BEE60CA2A9F3}" destId="{150E4CD7-99DC-40FF-9961-031564EA3AFC}" srcOrd="0" destOrd="0" presId="urn:microsoft.com/office/officeart/2016/7/layout/LinearBlockProcessNumbered"/>
    <dgm:cxn modelId="{D65D9F38-DBD1-40CA-A586-8BF1EE2D0782}" type="presParOf" srcId="{29F9F531-B6A8-43F1-8613-BEE60CA2A9F3}" destId="{5ABF53E1-25EE-45C4-9780-B6603C543065}" srcOrd="1" destOrd="0" presId="urn:microsoft.com/office/officeart/2016/7/layout/LinearBlockProcessNumbered"/>
    <dgm:cxn modelId="{B2020931-0156-4B4B-A771-B95F4F1D347C}" type="presParOf" srcId="{29F9F531-B6A8-43F1-8613-BEE60CA2A9F3}" destId="{C46E17FB-BD9C-446E-8AB9-0E2F6EF0076C}" srcOrd="2" destOrd="0" presId="urn:microsoft.com/office/officeart/2016/7/layout/LinearBlockProcessNumbered"/>
    <dgm:cxn modelId="{AB837E3F-D918-4C17-93A1-FE40B24932E4}" type="presParOf" srcId="{E5C125D0-6FBF-4708-9A4C-D7F4C8072BBB}" destId="{A96DF30F-78CE-4D36-BE1F-7E4B6C06B563}" srcOrd="5" destOrd="0" presId="urn:microsoft.com/office/officeart/2016/7/layout/LinearBlockProcessNumbered"/>
    <dgm:cxn modelId="{94C904E3-B3CC-476F-89D5-D9DB03C62EDA}" type="presParOf" srcId="{E5C125D0-6FBF-4708-9A4C-D7F4C8072BBB}" destId="{DB78C83B-7DD5-4267-A1E8-EB463E08EF1D}" srcOrd="6" destOrd="0" presId="urn:microsoft.com/office/officeart/2016/7/layout/LinearBlockProcessNumbered"/>
    <dgm:cxn modelId="{08B1A00F-4FB2-4343-90A6-C8FC5E1F0150}" type="presParOf" srcId="{DB78C83B-7DD5-4267-A1E8-EB463E08EF1D}" destId="{698D43F2-C805-4851-ACAC-B6A4BD49FA42}" srcOrd="0" destOrd="0" presId="urn:microsoft.com/office/officeart/2016/7/layout/LinearBlockProcessNumbered"/>
    <dgm:cxn modelId="{DD0CBAA7-C813-46F7-9C00-9D9A9CB22891}" type="presParOf" srcId="{DB78C83B-7DD5-4267-A1E8-EB463E08EF1D}" destId="{2C2DD27B-6B73-42AC-BA41-3989094A67A0}" srcOrd="1" destOrd="0" presId="urn:microsoft.com/office/officeart/2016/7/layout/LinearBlockProcessNumbered"/>
    <dgm:cxn modelId="{5C420F1F-D366-442F-B78B-D0B3D1DC1697}" type="presParOf" srcId="{DB78C83B-7DD5-4267-A1E8-EB463E08EF1D}" destId="{4EE1D85A-5F9C-4A93-A42C-FE1836CAD59F}" srcOrd="2" destOrd="0" presId="urn:microsoft.com/office/officeart/2016/7/layout/LinearBlockProcessNumbered"/>
    <dgm:cxn modelId="{73597BB7-C91D-4CE9-BFDD-2875C79CB6AE}" type="presParOf" srcId="{E5C125D0-6FBF-4708-9A4C-D7F4C8072BBB}" destId="{2888CADD-2E88-4E22-A8CD-A88B4D577BC8}" srcOrd="7" destOrd="0" presId="urn:microsoft.com/office/officeart/2016/7/layout/LinearBlockProcessNumbered"/>
    <dgm:cxn modelId="{370C6E29-566C-459E-AED2-3418A4057554}" type="presParOf" srcId="{E5C125D0-6FBF-4708-9A4C-D7F4C8072BBB}" destId="{BDF41965-B3A8-474D-A624-8AEF1EA59528}" srcOrd="8" destOrd="0" presId="urn:microsoft.com/office/officeart/2016/7/layout/LinearBlockProcessNumbered"/>
    <dgm:cxn modelId="{5D172C13-D5F5-40A7-8ED4-B3EE46335755}" type="presParOf" srcId="{BDF41965-B3A8-474D-A624-8AEF1EA59528}" destId="{5188FFB5-4012-45C5-9CBC-3D04A144BB3B}" srcOrd="0" destOrd="0" presId="urn:microsoft.com/office/officeart/2016/7/layout/LinearBlockProcessNumbered"/>
    <dgm:cxn modelId="{913CD070-4C92-4CB7-B337-E3C310D781F7}" type="presParOf" srcId="{BDF41965-B3A8-474D-A624-8AEF1EA59528}" destId="{1F02CB62-BA56-40E7-928B-74A828183618}" srcOrd="1" destOrd="0" presId="urn:microsoft.com/office/officeart/2016/7/layout/LinearBlockProcessNumbered"/>
    <dgm:cxn modelId="{4FA7CEA0-116A-4AA4-BA8E-CA8BDB7A4FA6}" type="presParOf" srcId="{BDF41965-B3A8-474D-A624-8AEF1EA59528}" destId="{B9EBF7A4-A89C-4754-8F15-31A144AE86B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96E18-DE7F-44C3-BE12-AB53C60E0C6A}">
      <dsp:nvSpPr>
        <dsp:cNvPr id="0" name=""/>
        <dsp:cNvSpPr/>
      </dsp:nvSpPr>
      <dsp:spPr>
        <a:xfrm>
          <a:off x="0" y="435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29FE6-F803-4CD1-94FB-1851E96065A3}">
      <dsp:nvSpPr>
        <dsp:cNvPr id="0" name=""/>
        <dsp:cNvSpPr/>
      </dsp:nvSpPr>
      <dsp:spPr>
        <a:xfrm>
          <a:off x="110595" y="82696"/>
          <a:ext cx="201083" cy="20108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DB60CE-16E2-412F-8B9B-5CE372CCB342}">
      <dsp:nvSpPr>
        <dsp:cNvPr id="0" name=""/>
        <dsp:cNvSpPr/>
      </dsp:nvSpPr>
      <dsp:spPr>
        <a:xfrm>
          <a:off x="422274" y="435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Contexte</a:t>
          </a:r>
        </a:p>
      </dsp:txBody>
      <dsp:txXfrm>
        <a:off x="422274" y="435"/>
        <a:ext cx="10469562" cy="365605"/>
      </dsp:txXfrm>
    </dsp:sp>
    <dsp:sp modelId="{332FA882-D129-4404-ADE3-4E56A6195474}">
      <dsp:nvSpPr>
        <dsp:cNvPr id="0" name=""/>
        <dsp:cNvSpPr/>
      </dsp:nvSpPr>
      <dsp:spPr>
        <a:xfrm>
          <a:off x="0" y="457442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820D0-1FBF-4157-8477-930905B111BA}">
      <dsp:nvSpPr>
        <dsp:cNvPr id="0" name=""/>
        <dsp:cNvSpPr/>
      </dsp:nvSpPr>
      <dsp:spPr>
        <a:xfrm>
          <a:off x="110595" y="539703"/>
          <a:ext cx="201083" cy="2010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96F0BC-70DE-45A9-A524-A8BE88210D64}">
      <dsp:nvSpPr>
        <dsp:cNvPr id="0" name=""/>
        <dsp:cNvSpPr/>
      </dsp:nvSpPr>
      <dsp:spPr>
        <a:xfrm>
          <a:off x="422274" y="457442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Prototype</a:t>
          </a:r>
        </a:p>
      </dsp:txBody>
      <dsp:txXfrm>
        <a:off x="422274" y="457442"/>
        <a:ext cx="10469562" cy="365605"/>
      </dsp:txXfrm>
    </dsp:sp>
    <dsp:sp modelId="{767DAC49-1D1C-4859-88AA-E1C9D3922678}">
      <dsp:nvSpPr>
        <dsp:cNvPr id="0" name=""/>
        <dsp:cNvSpPr/>
      </dsp:nvSpPr>
      <dsp:spPr>
        <a:xfrm>
          <a:off x="0" y="914449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F919F-93EA-4E82-8DC9-5AF009177EDF}">
      <dsp:nvSpPr>
        <dsp:cNvPr id="0" name=""/>
        <dsp:cNvSpPr/>
      </dsp:nvSpPr>
      <dsp:spPr>
        <a:xfrm>
          <a:off x="110595" y="996710"/>
          <a:ext cx="201083" cy="20108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7884A5-5D20-4402-9F80-4A4E228FC887}">
      <dsp:nvSpPr>
        <dsp:cNvPr id="0" name=""/>
        <dsp:cNvSpPr/>
      </dsp:nvSpPr>
      <dsp:spPr>
        <a:xfrm>
          <a:off x="422274" y="914449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Communication des données </a:t>
          </a:r>
        </a:p>
      </dsp:txBody>
      <dsp:txXfrm>
        <a:off x="422274" y="914449"/>
        <a:ext cx="10469562" cy="365605"/>
      </dsp:txXfrm>
    </dsp:sp>
    <dsp:sp modelId="{127D40BC-79DB-46ED-BEBC-677502322675}">
      <dsp:nvSpPr>
        <dsp:cNvPr id="0" name=""/>
        <dsp:cNvSpPr/>
      </dsp:nvSpPr>
      <dsp:spPr>
        <a:xfrm>
          <a:off x="0" y="1371456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4AAD9-A8C5-4CDF-A9B2-372C4587B565}">
      <dsp:nvSpPr>
        <dsp:cNvPr id="0" name=""/>
        <dsp:cNvSpPr/>
      </dsp:nvSpPr>
      <dsp:spPr>
        <a:xfrm>
          <a:off x="105934" y="1896556"/>
          <a:ext cx="201083" cy="201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5E1CE-D548-4F0F-9420-023FDC153C6C}">
      <dsp:nvSpPr>
        <dsp:cNvPr id="0" name=""/>
        <dsp:cNvSpPr/>
      </dsp:nvSpPr>
      <dsp:spPr>
        <a:xfrm>
          <a:off x="422274" y="1371456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Démo</a:t>
          </a:r>
        </a:p>
      </dsp:txBody>
      <dsp:txXfrm>
        <a:off x="422274" y="1371456"/>
        <a:ext cx="10469562" cy="365605"/>
      </dsp:txXfrm>
    </dsp:sp>
    <dsp:sp modelId="{F43660B2-EC3F-432E-88CA-75296765619A}">
      <dsp:nvSpPr>
        <dsp:cNvPr id="0" name=""/>
        <dsp:cNvSpPr/>
      </dsp:nvSpPr>
      <dsp:spPr>
        <a:xfrm>
          <a:off x="0" y="1828463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8D555-2D7F-4672-AFEF-36903BBF2404}">
      <dsp:nvSpPr>
        <dsp:cNvPr id="0" name=""/>
        <dsp:cNvSpPr/>
      </dsp:nvSpPr>
      <dsp:spPr>
        <a:xfrm>
          <a:off x="110595" y="2824582"/>
          <a:ext cx="201083" cy="20108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D9481-D51E-4203-8987-73758027CDD4}">
      <dsp:nvSpPr>
        <dsp:cNvPr id="0" name=""/>
        <dsp:cNvSpPr/>
      </dsp:nvSpPr>
      <dsp:spPr>
        <a:xfrm>
          <a:off x="422274" y="1828463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Mesure de la consommation</a:t>
          </a:r>
        </a:p>
      </dsp:txBody>
      <dsp:txXfrm>
        <a:off x="422274" y="1828463"/>
        <a:ext cx="10469562" cy="365605"/>
      </dsp:txXfrm>
    </dsp:sp>
    <dsp:sp modelId="{9F849E0C-0209-498A-8B28-6EFEB2009FBE}">
      <dsp:nvSpPr>
        <dsp:cNvPr id="0" name=""/>
        <dsp:cNvSpPr/>
      </dsp:nvSpPr>
      <dsp:spPr>
        <a:xfrm>
          <a:off x="0" y="2285470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FE6A3-38AA-4AB5-9EB7-290F3092A2D6}">
      <dsp:nvSpPr>
        <dsp:cNvPr id="0" name=""/>
        <dsp:cNvSpPr/>
      </dsp:nvSpPr>
      <dsp:spPr>
        <a:xfrm>
          <a:off x="110595" y="2367731"/>
          <a:ext cx="201083" cy="201083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0E4095-837F-44DB-B29D-08CA77AA9678}">
      <dsp:nvSpPr>
        <dsp:cNvPr id="0" name=""/>
        <dsp:cNvSpPr/>
      </dsp:nvSpPr>
      <dsp:spPr>
        <a:xfrm>
          <a:off x="422274" y="2285470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Organisation interne</a:t>
          </a:r>
        </a:p>
      </dsp:txBody>
      <dsp:txXfrm>
        <a:off x="422274" y="2285470"/>
        <a:ext cx="10469562" cy="365605"/>
      </dsp:txXfrm>
    </dsp:sp>
    <dsp:sp modelId="{1B8F5105-6E98-4323-BFB4-C40866C2BC14}">
      <dsp:nvSpPr>
        <dsp:cNvPr id="0" name=""/>
        <dsp:cNvSpPr/>
      </dsp:nvSpPr>
      <dsp:spPr>
        <a:xfrm>
          <a:off x="0" y="2742477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FE4C7-D78C-47D4-B3CF-FABEC3FE78F2}">
      <dsp:nvSpPr>
        <dsp:cNvPr id="0" name=""/>
        <dsp:cNvSpPr/>
      </dsp:nvSpPr>
      <dsp:spPr>
        <a:xfrm>
          <a:off x="110595" y="2824738"/>
          <a:ext cx="201083" cy="2010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F73A53-18B1-47F8-ACA6-33AA19910BCE}">
      <dsp:nvSpPr>
        <dsp:cNvPr id="0" name=""/>
        <dsp:cNvSpPr/>
      </dsp:nvSpPr>
      <dsp:spPr>
        <a:xfrm>
          <a:off x="422274" y="2742477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REX</a:t>
          </a:r>
        </a:p>
      </dsp:txBody>
      <dsp:txXfrm>
        <a:off x="422274" y="2742477"/>
        <a:ext cx="10469562" cy="365605"/>
      </dsp:txXfrm>
    </dsp:sp>
    <dsp:sp modelId="{AB4B982B-07C2-4EB7-90E6-18BA88A89DEC}">
      <dsp:nvSpPr>
        <dsp:cNvPr id="0" name=""/>
        <dsp:cNvSpPr/>
      </dsp:nvSpPr>
      <dsp:spPr>
        <a:xfrm>
          <a:off x="0" y="3199484"/>
          <a:ext cx="10891837" cy="365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B9300-7ACC-45EB-B802-5BD41948D336}">
      <dsp:nvSpPr>
        <dsp:cNvPr id="0" name=""/>
        <dsp:cNvSpPr/>
      </dsp:nvSpPr>
      <dsp:spPr>
        <a:xfrm>
          <a:off x="110595" y="3281745"/>
          <a:ext cx="201083" cy="20108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A3E17A-0319-42C2-A121-E28D10295CE9}">
      <dsp:nvSpPr>
        <dsp:cNvPr id="0" name=""/>
        <dsp:cNvSpPr/>
      </dsp:nvSpPr>
      <dsp:spPr>
        <a:xfrm>
          <a:off x="422274" y="3199484"/>
          <a:ext cx="10469562" cy="36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3" tIns="38693" rIns="38693" bIns="386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noProof="0" dirty="0"/>
            <a:t>Conclusion</a:t>
          </a:r>
        </a:p>
      </dsp:txBody>
      <dsp:txXfrm>
        <a:off x="422274" y="3199484"/>
        <a:ext cx="10469562" cy="365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F7CB1-B235-455B-AF3B-1D91982A13C2}">
      <dsp:nvSpPr>
        <dsp:cNvPr id="0" name=""/>
        <dsp:cNvSpPr/>
      </dsp:nvSpPr>
      <dsp:spPr>
        <a:xfrm>
          <a:off x="351893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4D8E2-402E-4645-B9EC-591E444BAB8C}">
      <dsp:nvSpPr>
        <dsp:cNvPr id="0" name=""/>
        <dsp:cNvSpPr/>
      </dsp:nvSpPr>
      <dsp:spPr>
        <a:xfrm>
          <a:off x="539962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3494D-BD0B-4954-A931-4C94974D81DF}">
      <dsp:nvSpPr>
        <dsp:cNvPr id="0" name=""/>
        <dsp:cNvSpPr/>
      </dsp:nvSpPr>
      <dsp:spPr>
        <a:xfrm>
          <a:off x="69791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noProof="0" dirty="0"/>
            <a:t>Objectif : Monitoring IoT pour ruches</a:t>
          </a:r>
        </a:p>
      </dsp:txBody>
      <dsp:txXfrm>
        <a:off x="69791" y="1158714"/>
        <a:ext cx="1446679" cy="578671"/>
      </dsp:txXfrm>
    </dsp:sp>
    <dsp:sp modelId="{02121870-033B-4574-AEC8-F8DA6D0E0A26}">
      <dsp:nvSpPr>
        <dsp:cNvPr id="0" name=""/>
        <dsp:cNvSpPr/>
      </dsp:nvSpPr>
      <dsp:spPr>
        <a:xfrm>
          <a:off x="2051742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6BCA3-0DC5-4998-8022-66239E699FD0}">
      <dsp:nvSpPr>
        <dsp:cNvPr id="0" name=""/>
        <dsp:cNvSpPr/>
      </dsp:nvSpPr>
      <dsp:spPr>
        <a:xfrm>
          <a:off x="2239810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4A5F8-A5A7-4430-8718-AA04644186A8}">
      <dsp:nvSpPr>
        <dsp:cNvPr id="0" name=""/>
        <dsp:cNvSpPr/>
      </dsp:nvSpPr>
      <dsp:spPr>
        <a:xfrm>
          <a:off x="1769639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noProof="0" dirty="0"/>
            <a:t>Surveillance en temps réel</a:t>
          </a:r>
        </a:p>
      </dsp:txBody>
      <dsp:txXfrm>
        <a:off x="1769639" y="1158714"/>
        <a:ext cx="1446679" cy="578671"/>
      </dsp:txXfrm>
    </dsp:sp>
    <dsp:sp modelId="{2736317C-8C59-4598-919D-F0682E3E35C4}">
      <dsp:nvSpPr>
        <dsp:cNvPr id="0" name=""/>
        <dsp:cNvSpPr/>
      </dsp:nvSpPr>
      <dsp:spPr>
        <a:xfrm>
          <a:off x="3751591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34AEC-7B3B-4FE7-B5D5-D3A11C583759}">
      <dsp:nvSpPr>
        <dsp:cNvPr id="0" name=""/>
        <dsp:cNvSpPr/>
      </dsp:nvSpPr>
      <dsp:spPr>
        <a:xfrm>
          <a:off x="3939659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65F44-ACE6-4E7A-8331-2CBD4EAFAC93}">
      <dsp:nvSpPr>
        <dsp:cNvPr id="0" name=""/>
        <dsp:cNvSpPr/>
      </dsp:nvSpPr>
      <dsp:spPr>
        <a:xfrm>
          <a:off x="3469488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noProof="0" dirty="0"/>
            <a:t>Alertes en cas d’anomalies</a:t>
          </a:r>
        </a:p>
      </dsp:txBody>
      <dsp:txXfrm>
        <a:off x="3469488" y="1158714"/>
        <a:ext cx="1446679" cy="578671"/>
      </dsp:txXfrm>
    </dsp:sp>
    <dsp:sp modelId="{A85509BF-E7BF-4306-8CB3-E58E1797A71F}">
      <dsp:nvSpPr>
        <dsp:cNvPr id="0" name=""/>
        <dsp:cNvSpPr/>
      </dsp:nvSpPr>
      <dsp:spPr>
        <a:xfrm>
          <a:off x="5451439" y="1370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4ABAB-CE60-407E-8FF6-CAC8E038429A}">
      <dsp:nvSpPr>
        <dsp:cNvPr id="0" name=""/>
        <dsp:cNvSpPr/>
      </dsp:nvSpPr>
      <dsp:spPr>
        <a:xfrm>
          <a:off x="5639508" y="189438"/>
          <a:ext cx="506337" cy="5063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E7E0C-8F65-4BE5-9114-A1BBFCC4DFC6}">
      <dsp:nvSpPr>
        <dsp:cNvPr id="0" name=""/>
        <dsp:cNvSpPr/>
      </dsp:nvSpPr>
      <dsp:spPr>
        <a:xfrm>
          <a:off x="5169337" y="1158714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noProof="0" dirty="0"/>
            <a:t>Optimisation énergétique</a:t>
          </a:r>
        </a:p>
      </dsp:txBody>
      <dsp:txXfrm>
        <a:off x="5169337" y="1158714"/>
        <a:ext cx="1446679" cy="578671"/>
      </dsp:txXfrm>
    </dsp:sp>
    <dsp:sp modelId="{B56FF282-767D-4BD9-B452-02219E941D95}">
      <dsp:nvSpPr>
        <dsp:cNvPr id="0" name=""/>
        <dsp:cNvSpPr/>
      </dsp:nvSpPr>
      <dsp:spPr>
        <a:xfrm>
          <a:off x="2901666" y="2099055"/>
          <a:ext cx="882474" cy="8824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D59BB-2A88-40C1-B1FA-365AEF783FE3}">
      <dsp:nvSpPr>
        <dsp:cNvPr id="0" name=""/>
        <dsp:cNvSpPr/>
      </dsp:nvSpPr>
      <dsp:spPr>
        <a:xfrm>
          <a:off x="3089735" y="2287124"/>
          <a:ext cx="506337" cy="5063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0AAF7-A7C5-45EC-9FEB-ADD582F03718}">
      <dsp:nvSpPr>
        <dsp:cNvPr id="0" name=""/>
        <dsp:cNvSpPr/>
      </dsp:nvSpPr>
      <dsp:spPr>
        <a:xfrm>
          <a:off x="2216627" y="3256399"/>
          <a:ext cx="2252552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 noProof="0" dirty="0"/>
            <a:t>TTN +BEEP + UBIDOTS</a:t>
          </a:r>
        </a:p>
      </dsp:txBody>
      <dsp:txXfrm>
        <a:off x="2216627" y="3256399"/>
        <a:ext cx="2252552" cy="578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527A4-24B6-49B7-8874-75BC27443108}">
      <dsp:nvSpPr>
        <dsp:cNvPr id="0" name=""/>
        <dsp:cNvSpPr/>
      </dsp:nvSpPr>
      <dsp:spPr>
        <a:xfrm>
          <a:off x="0" y="623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09A19-5954-4E0E-8A07-E2CE15610482}">
      <dsp:nvSpPr>
        <dsp:cNvPr id="0" name=""/>
        <dsp:cNvSpPr/>
      </dsp:nvSpPr>
      <dsp:spPr>
        <a:xfrm>
          <a:off x="441651" y="329124"/>
          <a:ext cx="803001" cy="803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B50E7-DD9D-409F-80B7-39B4D51A4478}">
      <dsp:nvSpPr>
        <dsp:cNvPr id="0" name=""/>
        <dsp:cNvSpPr/>
      </dsp:nvSpPr>
      <dsp:spPr>
        <a:xfrm>
          <a:off x="1686304" y="623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Méthodes mises en œuvre :</a:t>
          </a:r>
          <a:endParaRPr lang="en-US" sz="2500" kern="1200"/>
        </a:p>
      </dsp:txBody>
      <dsp:txXfrm>
        <a:off x="1686304" y="623"/>
        <a:ext cx="5530111" cy="1460003"/>
      </dsp:txXfrm>
    </dsp:sp>
    <dsp:sp modelId="{B294C9B9-9A9D-4817-89F4-30E1B364C86B}">
      <dsp:nvSpPr>
        <dsp:cNvPr id="0" name=""/>
        <dsp:cNvSpPr/>
      </dsp:nvSpPr>
      <dsp:spPr>
        <a:xfrm>
          <a:off x="0" y="1825628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B640E-CE47-449F-AF12-EA14EC502A8E}">
      <dsp:nvSpPr>
        <dsp:cNvPr id="0" name=""/>
        <dsp:cNvSpPr/>
      </dsp:nvSpPr>
      <dsp:spPr>
        <a:xfrm>
          <a:off x="441651" y="2154129"/>
          <a:ext cx="803001" cy="803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00AC0-670B-45B4-A751-045C8F109FD1}">
      <dsp:nvSpPr>
        <dsp:cNvPr id="0" name=""/>
        <dsp:cNvSpPr/>
      </dsp:nvSpPr>
      <dsp:spPr>
        <a:xfrm>
          <a:off x="1686304" y="1825628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Planification et répartition des tâches : </a:t>
          </a:r>
          <a:r>
            <a:rPr lang="fr-FR" sz="2500" kern="1200">
              <a:hlinkClick xmlns:r="http://schemas.openxmlformats.org/officeDocument/2006/relationships" r:id="rId5"/>
            </a:rPr>
            <a:t>Git</a:t>
          </a:r>
          <a:r>
            <a:rPr lang="fr-FR" sz="2500" kern="1200"/>
            <a:t> </a:t>
          </a:r>
          <a:endParaRPr lang="en-US" sz="2500" kern="1200"/>
        </a:p>
      </dsp:txBody>
      <dsp:txXfrm>
        <a:off x="1686304" y="1825628"/>
        <a:ext cx="5530111" cy="1460003"/>
      </dsp:txXfrm>
    </dsp:sp>
    <dsp:sp modelId="{F8856786-6E37-4B9A-8CB8-241708C9DAD5}">
      <dsp:nvSpPr>
        <dsp:cNvPr id="0" name=""/>
        <dsp:cNvSpPr/>
      </dsp:nvSpPr>
      <dsp:spPr>
        <a:xfrm>
          <a:off x="0" y="3650632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491A3-72D5-4995-801A-B04E27B36B6B}">
      <dsp:nvSpPr>
        <dsp:cNvPr id="0" name=""/>
        <dsp:cNvSpPr/>
      </dsp:nvSpPr>
      <dsp:spPr>
        <a:xfrm>
          <a:off x="441651" y="3979133"/>
          <a:ext cx="803001" cy="80300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33E1-8483-43D3-9A64-F7D725DF079B}">
      <dsp:nvSpPr>
        <dsp:cNvPr id="0" name=""/>
        <dsp:cNvSpPr/>
      </dsp:nvSpPr>
      <dsp:spPr>
        <a:xfrm>
          <a:off x="1686304" y="3650632"/>
          <a:ext cx="3247387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Communication : </a:t>
          </a:r>
          <a:endParaRPr lang="en-US" sz="2500" kern="1200"/>
        </a:p>
      </dsp:txBody>
      <dsp:txXfrm>
        <a:off x="1686304" y="3650632"/>
        <a:ext cx="3247387" cy="1460003"/>
      </dsp:txXfrm>
    </dsp:sp>
    <dsp:sp modelId="{04C7E4F0-BB05-45B3-AC5A-92370701F11E}">
      <dsp:nvSpPr>
        <dsp:cNvPr id="0" name=""/>
        <dsp:cNvSpPr/>
      </dsp:nvSpPr>
      <dsp:spPr>
        <a:xfrm>
          <a:off x="4933691" y="3650632"/>
          <a:ext cx="2282724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fr-FR" sz="1400" kern="1200" dirty="0"/>
            <a:t>WhatsApp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Réunion présentielle : esc 328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Réunion distanciel : </a:t>
          </a:r>
          <a:r>
            <a:rPr lang="fr-FR" sz="1400" kern="1200" dirty="0" err="1"/>
            <a:t>GoogleMeet</a:t>
          </a:r>
          <a:endParaRPr lang="en-US" sz="1400" kern="1200" dirty="0"/>
        </a:p>
      </dsp:txBody>
      <dsp:txXfrm>
        <a:off x="4933691" y="3650632"/>
        <a:ext cx="2282724" cy="1460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6236D-4B08-4F6F-9574-7AB651C2EBCA}">
      <dsp:nvSpPr>
        <dsp:cNvPr id="0" name=""/>
        <dsp:cNvSpPr/>
      </dsp:nvSpPr>
      <dsp:spPr>
        <a:xfrm>
          <a:off x="1012722" y="1564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28730-CC10-4FE0-994E-E0E2B34013EA}">
      <dsp:nvSpPr>
        <dsp:cNvPr id="0" name=""/>
        <dsp:cNvSpPr/>
      </dsp:nvSpPr>
      <dsp:spPr>
        <a:xfrm>
          <a:off x="1208789" y="197631"/>
          <a:ext cx="527871" cy="527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3C270-2623-4BA4-919A-BE187A5D80DD}">
      <dsp:nvSpPr>
        <dsp:cNvPr id="0" name=""/>
        <dsp:cNvSpPr/>
      </dsp:nvSpPr>
      <dsp:spPr>
        <a:xfrm>
          <a:off x="672012" y="1208127"/>
          <a:ext cx="1601425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>
              <a:solidFill>
                <a:schemeClr val="tx1"/>
              </a:solidFill>
            </a:rPr>
            <a:t>Encourager une communication.</a:t>
          </a:r>
        </a:p>
      </dsp:txBody>
      <dsp:txXfrm>
        <a:off x="672012" y="1208127"/>
        <a:ext cx="1601425" cy="659838"/>
      </dsp:txXfrm>
    </dsp:sp>
    <dsp:sp modelId="{9A39C1ED-2C17-49F1-9D19-5C6AABB6908F}">
      <dsp:nvSpPr>
        <dsp:cNvPr id="0" name=""/>
        <dsp:cNvSpPr/>
      </dsp:nvSpPr>
      <dsp:spPr>
        <a:xfrm>
          <a:off x="2996070" y="1564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EDF6-5F8D-4A07-8F77-3FFBB0EB8EC9}">
      <dsp:nvSpPr>
        <dsp:cNvPr id="0" name=""/>
        <dsp:cNvSpPr/>
      </dsp:nvSpPr>
      <dsp:spPr>
        <a:xfrm>
          <a:off x="3192136" y="197631"/>
          <a:ext cx="527871" cy="527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F9562-3A1E-4DB2-94B2-8F87F871DAC3}">
      <dsp:nvSpPr>
        <dsp:cNvPr id="0" name=""/>
        <dsp:cNvSpPr/>
      </dsp:nvSpPr>
      <dsp:spPr>
        <a:xfrm>
          <a:off x="2537373" y="1208127"/>
          <a:ext cx="1837398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Faire confiance aux Compétences de chaque membre.</a:t>
          </a:r>
        </a:p>
      </dsp:txBody>
      <dsp:txXfrm>
        <a:off x="2537373" y="1208127"/>
        <a:ext cx="1837398" cy="659838"/>
      </dsp:txXfrm>
    </dsp:sp>
    <dsp:sp modelId="{AD41F63F-D03F-481F-B41D-518CA44979CA}">
      <dsp:nvSpPr>
        <dsp:cNvPr id="0" name=""/>
        <dsp:cNvSpPr/>
      </dsp:nvSpPr>
      <dsp:spPr>
        <a:xfrm>
          <a:off x="4932806" y="1564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AE4F1-3757-4D71-8823-90995C51CC37}">
      <dsp:nvSpPr>
        <dsp:cNvPr id="0" name=""/>
        <dsp:cNvSpPr/>
      </dsp:nvSpPr>
      <dsp:spPr>
        <a:xfrm>
          <a:off x="5128873" y="197631"/>
          <a:ext cx="527871" cy="527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B2FC8-8007-41DC-9BCE-8D2069018908}">
      <dsp:nvSpPr>
        <dsp:cNvPr id="0" name=""/>
        <dsp:cNvSpPr/>
      </dsp:nvSpPr>
      <dsp:spPr>
        <a:xfrm>
          <a:off x="4638707" y="1208127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Être sur transparents difficultés rencontrées.</a:t>
          </a:r>
        </a:p>
      </dsp:txBody>
      <dsp:txXfrm>
        <a:off x="4638707" y="1208127"/>
        <a:ext cx="1508203" cy="659838"/>
      </dsp:txXfrm>
    </dsp:sp>
    <dsp:sp modelId="{1DA3DA57-518F-4381-AFA3-0D3675DA16A0}">
      <dsp:nvSpPr>
        <dsp:cNvPr id="0" name=""/>
        <dsp:cNvSpPr/>
      </dsp:nvSpPr>
      <dsp:spPr>
        <a:xfrm>
          <a:off x="6704945" y="1564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225DF-46AA-4375-AB81-97BD91B2F213}">
      <dsp:nvSpPr>
        <dsp:cNvPr id="0" name=""/>
        <dsp:cNvSpPr/>
      </dsp:nvSpPr>
      <dsp:spPr>
        <a:xfrm>
          <a:off x="6901011" y="197631"/>
          <a:ext cx="527871" cy="5278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E8C95-CB79-4439-9CFD-816976592426}">
      <dsp:nvSpPr>
        <dsp:cNvPr id="0" name=""/>
        <dsp:cNvSpPr/>
      </dsp:nvSpPr>
      <dsp:spPr>
        <a:xfrm>
          <a:off x="6410845" y="1208127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Utilisation de </a:t>
          </a:r>
          <a:r>
            <a:rPr lang="fr-FR" sz="1400" b="1" kern="1200" noProof="0" dirty="0" err="1"/>
            <a:t>Kicad</a:t>
          </a:r>
          <a:r>
            <a:rPr lang="fr-FR" sz="1400" b="1" kern="1200" noProof="0" dirty="0"/>
            <a:t>.</a:t>
          </a:r>
        </a:p>
      </dsp:txBody>
      <dsp:txXfrm>
        <a:off x="6410845" y="1208127"/>
        <a:ext cx="1508203" cy="659838"/>
      </dsp:txXfrm>
    </dsp:sp>
    <dsp:sp modelId="{9C31AD9F-D7A0-4183-9298-D4C66997A566}">
      <dsp:nvSpPr>
        <dsp:cNvPr id="0" name=""/>
        <dsp:cNvSpPr/>
      </dsp:nvSpPr>
      <dsp:spPr>
        <a:xfrm>
          <a:off x="8477084" y="1564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A8B15-10A8-4F10-9192-3055832B092E}">
      <dsp:nvSpPr>
        <dsp:cNvPr id="0" name=""/>
        <dsp:cNvSpPr/>
      </dsp:nvSpPr>
      <dsp:spPr>
        <a:xfrm>
          <a:off x="8673150" y="197631"/>
          <a:ext cx="527871" cy="5278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41C78-78C1-4F64-8497-B49B81FACFBF}">
      <dsp:nvSpPr>
        <dsp:cNvPr id="0" name=""/>
        <dsp:cNvSpPr/>
      </dsp:nvSpPr>
      <dsp:spPr>
        <a:xfrm>
          <a:off x="8182984" y="1208127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Maîtrise de </a:t>
          </a:r>
          <a:r>
            <a:rPr lang="fr-FR" sz="1400" b="1" kern="1200" noProof="0" dirty="0" err="1"/>
            <a:t>LoRaWAN</a:t>
          </a:r>
          <a:r>
            <a:rPr lang="fr-FR" sz="1400" b="1" kern="1200" noProof="0" dirty="0"/>
            <a:t>.</a:t>
          </a:r>
        </a:p>
      </dsp:txBody>
      <dsp:txXfrm>
        <a:off x="8182984" y="1208127"/>
        <a:ext cx="1508203" cy="659838"/>
      </dsp:txXfrm>
    </dsp:sp>
    <dsp:sp modelId="{14C33E06-7048-4428-AD2E-5E9D346CE78A}">
      <dsp:nvSpPr>
        <dsp:cNvPr id="0" name=""/>
        <dsp:cNvSpPr/>
      </dsp:nvSpPr>
      <dsp:spPr>
        <a:xfrm>
          <a:off x="2949459" y="2245016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99D5-8DB3-4588-9D78-730D5E83BF91}">
      <dsp:nvSpPr>
        <dsp:cNvPr id="0" name=""/>
        <dsp:cNvSpPr/>
      </dsp:nvSpPr>
      <dsp:spPr>
        <a:xfrm>
          <a:off x="3145525" y="2441083"/>
          <a:ext cx="527871" cy="5278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7BCC0-9300-473A-BCF4-AFBC60FDE950}">
      <dsp:nvSpPr>
        <dsp:cNvPr id="0" name=""/>
        <dsp:cNvSpPr/>
      </dsp:nvSpPr>
      <dsp:spPr>
        <a:xfrm>
          <a:off x="2655359" y="3314134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Amélioration de la soudure.</a:t>
          </a:r>
        </a:p>
      </dsp:txBody>
      <dsp:txXfrm>
        <a:off x="2655359" y="3314134"/>
        <a:ext cx="1508203" cy="659838"/>
      </dsp:txXfrm>
    </dsp:sp>
    <dsp:sp modelId="{C20F022E-4408-4B66-886F-33A669D421BD}">
      <dsp:nvSpPr>
        <dsp:cNvPr id="0" name=""/>
        <dsp:cNvSpPr/>
      </dsp:nvSpPr>
      <dsp:spPr>
        <a:xfrm>
          <a:off x="4720070" y="2273509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6DD02-CC9E-40BB-9AF4-FCA0B2E03DA8}">
      <dsp:nvSpPr>
        <dsp:cNvPr id="0" name=""/>
        <dsp:cNvSpPr/>
      </dsp:nvSpPr>
      <dsp:spPr>
        <a:xfrm>
          <a:off x="4917664" y="2441083"/>
          <a:ext cx="527871" cy="52787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B97DB-F48C-4203-A793-DF08ED364EC4}">
      <dsp:nvSpPr>
        <dsp:cNvPr id="0" name=""/>
        <dsp:cNvSpPr/>
      </dsp:nvSpPr>
      <dsp:spPr>
        <a:xfrm>
          <a:off x="4427498" y="3319974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Savoir débuguer.</a:t>
          </a:r>
        </a:p>
      </dsp:txBody>
      <dsp:txXfrm>
        <a:off x="4427498" y="3319974"/>
        <a:ext cx="1508203" cy="659838"/>
      </dsp:txXfrm>
    </dsp:sp>
    <dsp:sp modelId="{83F8A48B-21B9-4774-9369-6879E23571A1}">
      <dsp:nvSpPr>
        <dsp:cNvPr id="0" name=""/>
        <dsp:cNvSpPr/>
      </dsp:nvSpPr>
      <dsp:spPr>
        <a:xfrm>
          <a:off x="6469614" y="2236635"/>
          <a:ext cx="920003" cy="9200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67728-9871-45CD-AE47-B3A8A89CC601}">
      <dsp:nvSpPr>
        <dsp:cNvPr id="0" name=""/>
        <dsp:cNvSpPr/>
      </dsp:nvSpPr>
      <dsp:spPr>
        <a:xfrm>
          <a:off x="6689803" y="2441083"/>
          <a:ext cx="527871" cy="52787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1A116-01D3-4C3C-8C07-04797EDD3EAC}">
      <dsp:nvSpPr>
        <dsp:cNvPr id="0" name=""/>
        <dsp:cNvSpPr/>
      </dsp:nvSpPr>
      <dsp:spPr>
        <a:xfrm>
          <a:off x="6199637" y="3337724"/>
          <a:ext cx="1508203" cy="659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noProof="0" dirty="0"/>
            <a:t>Prendre l’habitude des STANDALONE.</a:t>
          </a:r>
        </a:p>
      </dsp:txBody>
      <dsp:txXfrm>
        <a:off x="6199637" y="3337724"/>
        <a:ext cx="1508203" cy="6598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466B0-3B45-41BC-997E-F85AB666E275}">
      <dsp:nvSpPr>
        <dsp:cNvPr id="0" name=""/>
        <dsp:cNvSpPr/>
      </dsp:nvSpPr>
      <dsp:spPr>
        <a:xfrm>
          <a:off x="6540" y="642609"/>
          <a:ext cx="2044708" cy="2453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noProof="0" dirty="0"/>
            <a:t>Respect des attendus ! </a:t>
          </a:r>
          <a:r>
            <a:rPr lang="fr-FR" sz="2100" kern="1200" noProof="0" dirty="0">
              <a:sym typeface="Wingdings" panose="05000000000000000000" pitchFamily="2" charset="2"/>
            </a:rPr>
            <a:t></a:t>
          </a:r>
          <a:endParaRPr lang="fr-FR" sz="2100" kern="1200" noProof="0" dirty="0"/>
        </a:p>
      </dsp:txBody>
      <dsp:txXfrm>
        <a:off x="6540" y="1624069"/>
        <a:ext cx="2044708" cy="1472189"/>
      </dsp:txXfrm>
    </dsp:sp>
    <dsp:sp modelId="{48498D81-C367-4B25-8155-EE2CCE8EEF37}">
      <dsp:nvSpPr>
        <dsp:cNvPr id="0" name=""/>
        <dsp:cNvSpPr/>
      </dsp:nvSpPr>
      <dsp:spPr>
        <a:xfrm>
          <a:off x="6540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noProof="0"/>
            <a:t>01</a:t>
          </a:r>
          <a:endParaRPr lang="fr-FR" sz="4700" kern="1200" noProof="0" dirty="0"/>
        </a:p>
      </dsp:txBody>
      <dsp:txXfrm>
        <a:off x="6540" y="642609"/>
        <a:ext cx="2044708" cy="981459"/>
      </dsp:txXfrm>
    </dsp:sp>
    <dsp:sp modelId="{90E584CB-B63C-405A-B6E8-7E7CA5FB350C}">
      <dsp:nvSpPr>
        <dsp:cNvPr id="0" name=""/>
        <dsp:cNvSpPr/>
      </dsp:nvSpPr>
      <dsp:spPr>
        <a:xfrm>
          <a:off x="2214825" y="642609"/>
          <a:ext cx="2044708" cy="2453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noProof="0" dirty="0"/>
            <a:t>Acquisition des compétences.</a:t>
          </a:r>
        </a:p>
      </dsp:txBody>
      <dsp:txXfrm>
        <a:off x="2214825" y="1624069"/>
        <a:ext cx="2044708" cy="1472189"/>
      </dsp:txXfrm>
    </dsp:sp>
    <dsp:sp modelId="{784B174E-82B5-4AD3-8F86-B66E9CEBB8D9}">
      <dsp:nvSpPr>
        <dsp:cNvPr id="0" name=""/>
        <dsp:cNvSpPr/>
      </dsp:nvSpPr>
      <dsp:spPr>
        <a:xfrm>
          <a:off x="2214825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noProof="0"/>
            <a:t>02</a:t>
          </a:r>
          <a:endParaRPr lang="fr-FR" sz="4700" kern="1200" noProof="0" dirty="0"/>
        </a:p>
      </dsp:txBody>
      <dsp:txXfrm>
        <a:off x="2214825" y="642609"/>
        <a:ext cx="2044708" cy="981459"/>
      </dsp:txXfrm>
    </dsp:sp>
    <dsp:sp modelId="{150E4CD7-99DC-40FF-9961-031564EA3AFC}">
      <dsp:nvSpPr>
        <dsp:cNvPr id="0" name=""/>
        <dsp:cNvSpPr/>
      </dsp:nvSpPr>
      <dsp:spPr>
        <a:xfrm>
          <a:off x="4423110" y="642609"/>
          <a:ext cx="2044708" cy="24536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noProof="0" dirty="0"/>
            <a:t>Corriger les erreurs sur la luminosité.</a:t>
          </a:r>
        </a:p>
      </dsp:txBody>
      <dsp:txXfrm>
        <a:off x="4423110" y="1624069"/>
        <a:ext cx="2044708" cy="1472189"/>
      </dsp:txXfrm>
    </dsp:sp>
    <dsp:sp modelId="{5ABF53E1-25EE-45C4-9780-B6603C543065}">
      <dsp:nvSpPr>
        <dsp:cNvPr id="0" name=""/>
        <dsp:cNvSpPr/>
      </dsp:nvSpPr>
      <dsp:spPr>
        <a:xfrm>
          <a:off x="4423110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noProof="0"/>
            <a:t>03</a:t>
          </a:r>
          <a:endParaRPr lang="fr-FR" sz="4700" kern="1200" noProof="0" dirty="0"/>
        </a:p>
      </dsp:txBody>
      <dsp:txXfrm>
        <a:off x="4423110" y="642609"/>
        <a:ext cx="2044708" cy="981459"/>
      </dsp:txXfrm>
    </dsp:sp>
    <dsp:sp modelId="{698D43F2-C805-4851-ACAC-B6A4BD49FA42}">
      <dsp:nvSpPr>
        <dsp:cNvPr id="0" name=""/>
        <dsp:cNvSpPr/>
      </dsp:nvSpPr>
      <dsp:spPr>
        <a:xfrm>
          <a:off x="6631395" y="642609"/>
          <a:ext cx="2044708" cy="24536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noProof="0" dirty="0"/>
            <a:t>Implémenter le son.</a:t>
          </a:r>
        </a:p>
      </dsp:txBody>
      <dsp:txXfrm>
        <a:off x="6631395" y="1624069"/>
        <a:ext cx="2044708" cy="1472189"/>
      </dsp:txXfrm>
    </dsp:sp>
    <dsp:sp modelId="{2C2DD27B-6B73-42AC-BA41-3989094A67A0}">
      <dsp:nvSpPr>
        <dsp:cNvPr id="0" name=""/>
        <dsp:cNvSpPr/>
      </dsp:nvSpPr>
      <dsp:spPr>
        <a:xfrm>
          <a:off x="6631395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noProof="0"/>
            <a:t>04</a:t>
          </a:r>
          <a:endParaRPr lang="fr-FR" sz="4700" kern="1200" noProof="0" dirty="0"/>
        </a:p>
      </dsp:txBody>
      <dsp:txXfrm>
        <a:off x="6631395" y="642609"/>
        <a:ext cx="2044708" cy="981459"/>
      </dsp:txXfrm>
    </dsp:sp>
    <dsp:sp modelId="{5188FFB5-4012-45C5-9CBC-3D04A144BB3B}">
      <dsp:nvSpPr>
        <dsp:cNvPr id="0" name=""/>
        <dsp:cNvSpPr/>
      </dsp:nvSpPr>
      <dsp:spPr>
        <a:xfrm>
          <a:off x="8839679" y="642609"/>
          <a:ext cx="2044708" cy="24536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noProof="0" dirty="0"/>
            <a:t>Implémenter une caméra.</a:t>
          </a:r>
        </a:p>
      </dsp:txBody>
      <dsp:txXfrm>
        <a:off x="8839679" y="1624069"/>
        <a:ext cx="2044708" cy="1472189"/>
      </dsp:txXfrm>
    </dsp:sp>
    <dsp:sp modelId="{1F02CB62-BA56-40E7-928B-74A828183618}">
      <dsp:nvSpPr>
        <dsp:cNvPr id="0" name=""/>
        <dsp:cNvSpPr/>
      </dsp:nvSpPr>
      <dsp:spPr>
        <a:xfrm>
          <a:off x="8839679" y="642609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noProof="0"/>
            <a:t>05</a:t>
          </a:r>
          <a:endParaRPr lang="fr-FR" sz="4700" kern="1200" noProof="0" dirty="0"/>
        </a:p>
      </dsp:txBody>
      <dsp:txXfrm>
        <a:off x="8839679" y="642609"/>
        <a:ext cx="2044708" cy="981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4C6F7-73E7-4190-9B13-419ECDBC346D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24C60-CF8E-45B8-AA77-418F2CB95C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25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18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22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60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35E6-62A9-D2BA-A3AA-5087E4FE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3CC5EB-ABEE-425F-973C-602F2EA6C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7FAA46-22D2-77F7-A243-FD45327F6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Amine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1FBB2-25D5-E1C3-508C-FC7B88269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27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Amine GAD </a:t>
            </a:r>
            <a:r>
              <a:rPr lang="fr-FR" dirty="0" err="1"/>
              <a:t>Leya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34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712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2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Leya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7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Leya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26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509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65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41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  <a:p>
            <a:r>
              <a:rPr lang="fr-FR" dirty="0"/>
              <a:t>L’objectif de ce projet est donc de réaliser un système connecté munis de capteurs qui</a:t>
            </a:r>
          </a:p>
          <a:p>
            <a:r>
              <a:rPr lang="fr-FR" dirty="0"/>
              <a:t>permettent de suivre à distance l’évolution d’une colonie d’abeille. Les données doivent être</a:t>
            </a:r>
          </a:p>
          <a:p>
            <a:r>
              <a:rPr lang="fr-FR" dirty="0"/>
              <a:t>accessible sous forme graphique à partir de BEEP et/ou </a:t>
            </a:r>
            <a:r>
              <a:rPr lang="fr-FR" dirty="0" err="1"/>
              <a:t>Ubidots</a:t>
            </a:r>
            <a:r>
              <a:rPr lang="fr-FR" dirty="0"/>
              <a:t> sur ordinateur ou téléphone</a:t>
            </a:r>
          </a:p>
          <a:p>
            <a:r>
              <a:rPr lang="fr-FR" dirty="0"/>
              <a:t>portable. Le système doit également pouvoir envoyer des alertes sur smartphone (SMS ou Mail)</a:t>
            </a:r>
          </a:p>
          <a:p>
            <a:r>
              <a:rPr lang="fr-FR" dirty="0"/>
              <a:t>lorsque des comportements anormaux sont détectés.</a:t>
            </a:r>
          </a:p>
          <a:p>
            <a:r>
              <a:rPr lang="fr-FR" dirty="0"/>
              <a:t>Le boitier et la ruche doivent être équipés de capteurs destinés à analyser et à fournir des</a:t>
            </a:r>
          </a:p>
          <a:p>
            <a:r>
              <a:rPr lang="fr-FR" dirty="0"/>
              <a:t>données sur l'état de santé des abeilles et leurs productivités.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Leya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82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467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Amine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3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Amine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75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Amine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3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Amine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24C60-CF8E-45B8-AA77-418F2CB95CA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04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A127E-454A-4757-942F-0A2F9A644DB4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5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0080-4684-411B-B5C9-48F32EEB2110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AA6D-B394-4D41-A035-264694622FB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7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973C3-1B2E-421E-8756-80332FDFCCF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8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1B1D-C892-4AAC-91AB-B86D91900B5C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8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D44D-C8AB-417D-8B59-21D2B4191AF9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E28F-0D6B-4656-ADDE-7784AF6D364B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0528-3926-428F-92D4-1D4F6FF1F8F6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C951-13A4-43FD-8B85-B3A55C0DF9D9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FB7E6-7CBD-41E2-AADC-99CF76C8F5B3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4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80F8-B747-49DD-9A5B-F2472AFC470C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1434A76B-FECC-485F-BD9D-EF24A1C239A2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3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u1.cloud.thethings.network/console/applications/ruche-surveillance/devices/mkr-wan-2/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pp.beep.nl/measuremen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20991-C77C-71FF-89FF-E9FBCE354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3235234" cy="2612976"/>
          </a:xfrm>
        </p:spPr>
        <p:txBody>
          <a:bodyPr anchor="t">
            <a:noAutofit/>
          </a:bodyPr>
          <a:lstStyle/>
          <a:p>
            <a:pPr algn="ctr"/>
            <a:r>
              <a:rPr lang="fr-FR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Ruche</a:t>
            </a:r>
            <a:br>
              <a:rPr lang="fr-FR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fr-FR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d’une ruche d’abeille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71EB2C-2C90-C509-4C7D-FEA0E77BE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290390"/>
            <a:ext cx="3235234" cy="1160231"/>
          </a:xfrm>
        </p:spPr>
        <p:txBody>
          <a:bodyPr anchor="b">
            <a:normAutofit fontScale="85000" lnSpcReduction="10000"/>
          </a:bodyPr>
          <a:lstStyle/>
          <a:p>
            <a:r>
              <a:rPr lang="fr-FR" noProof="0" dirty="0"/>
              <a:t>Gloire A DIEU DEMBI</a:t>
            </a:r>
          </a:p>
          <a:p>
            <a:r>
              <a:rPr lang="fr-FR" noProof="0" dirty="0"/>
              <a:t>Léa LACOUTURE</a:t>
            </a:r>
          </a:p>
          <a:p>
            <a:r>
              <a:rPr lang="fr-FR" noProof="0" dirty="0"/>
              <a:t>Amine OUMERT</a:t>
            </a:r>
          </a:p>
        </p:txBody>
      </p:sp>
      <p:pic>
        <p:nvPicPr>
          <p:cNvPr id="4" name="Picture 3" descr="Abeilles travaillant sur un nid d'abeilles">
            <a:extLst>
              <a:ext uri="{FF2B5EF4-FFF2-40B4-BE49-F238E27FC236}">
                <a16:creationId xmlns:a16="http://schemas.microsoft.com/office/drawing/2014/main" id="{5083E41F-19D2-1287-D76B-71B172E8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681"/>
          <a:stretch/>
        </p:blipFill>
        <p:spPr>
          <a:xfrm>
            <a:off x="4229100" y="1348736"/>
            <a:ext cx="7290648" cy="4100956"/>
          </a:xfrm>
          <a:prstGeom prst="rect">
            <a:avLst/>
          </a:prstGeom>
        </p:spPr>
      </p:pic>
      <p:pic>
        <p:nvPicPr>
          <p:cNvPr id="5" name="Image 4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8C0A56B6-1A59-EB08-94C1-14972C10D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753" y="317245"/>
            <a:ext cx="1356995" cy="535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28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E7F0C-D3A2-D224-43C3-A93067AA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BECA9-01DC-139D-5CFE-02852DE0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Communication des données - </a:t>
            </a:r>
            <a:r>
              <a:rPr lang="fr-FR" sz="4000" noProof="0" dirty="0"/>
              <a:t>Validation </a:t>
            </a:r>
            <a:r>
              <a:rPr lang="fr-FR" noProof="0" dirty="0"/>
              <a:t>BEEP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98F5A48-695E-8656-E06C-9D304D71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B34164-C698-99D3-3698-BD9D8D8C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7" name="Espace réservé du contenu 6" descr="Une image contenant texte, ligne, Tracé&#10;&#10;Le contenu généré par l’IA peut être incorrect.">
            <a:extLst>
              <a:ext uri="{FF2B5EF4-FFF2-40B4-BE49-F238E27FC236}">
                <a16:creationId xmlns:a16="http://schemas.microsoft.com/office/drawing/2014/main" id="{D0D398AF-30BB-D9A4-3FFE-3D4FCECEB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3"/>
          <a:stretch/>
        </p:blipFill>
        <p:spPr>
          <a:xfrm>
            <a:off x="140007" y="2222089"/>
            <a:ext cx="11934006" cy="2113112"/>
          </a:xfrm>
        </p:spPr>
      </p:pic>
      <p:pic>
        <p:nvPicPr>
          <p:cNvPr id="11" name="Image 10" descr="Une image contenant texte, ligne, Tracé, Police&#10;&#10;Le contenu généré par l’IA peut être incorrect.">
            <a:extLst>
              <a:ext uri="{FF2B5EF4-FFF2-40B4-BE49-F238E27FC236}">
                <a16:creationId xmlns:a16="http://schemas.microsoft.com/office/drawing/2014/main" id="{2BB3C5B6-0863-34C4-5097-607763D9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6754"/>
            <a:ext cx="12192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39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F944-3B0F-2D16-7198-92326F6B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0D859-1B5C-86B0-F997-099A46E5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Communication des données - </a:t>
            </a:r>
            <a:r>
              <a:rPr lang="fr-FR" sz="4000" noProof="0" dirty="0"/>
              <a:t>Validation </a:t>
            </a:r>
            <a:r>
              <a:rPr lang="fr-FR" noProof="0" dirty="0"/>
              <a:t>BEEP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B15E3E96-EDF2-3707-0A78-32F8B94C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614B0-B68F-69FF-E402-549ADD40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11</a:t>
            </a:fld>
            <a:endParaRPr lang="fr-FR" noProof="0" dirty="0"/>
          </a:p>
        </p:txBody>
      </p:sp>
      <p:pic>
        <p:nvPicPr>
          <p:cNvPr id="7" name="Espace réservé du contenu 6" descr="Une image contenant ligne, Tracé&#10;&#10;Le contenu généré par l’IA peut être incorrect.">
            <a:extLst>
              <a:ext uri="{FF2B5EF4-FFF2-40B4-BE49-F238E27FC236}">
                <a16:creationId xmlns:a16="http://schemas.microsoft.com/office/drawing/2014/main" id="{9B8BFCF9-B9DE-0620-F787-35F9CC66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77579"/>
            <a:ext cx="12192001" cy="2049780"/>
          </a:xfrm>
        </p:spPr>
      </p:pic>
      <p:pic>
        <p:nvPicPr>
          <p:cNvPr id="9" name="Image 8" descr="Une image contenant texte, ligne, Tracé, Police&#10;&#10;Le contenu généré par l’IA peut être incorrect.">
            <a:extLst>
              <a:ext uri="{FF2B5EF4-FFF2-40B4-BE49-F238E27FC236}">
                <a16:creationId xmlns:a16="http://schemas.microsoft.com/office/drawing/2014/main" id="{43DE55F9-35CA-BC78-743E-F5E89A60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589"/>
            <a:ext cx="12192000" cy="20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05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07AC-D948-994F-9BC1-CB93CBC9A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46826-5922-0855-25BA-7F01C084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Communication des données - </a:t>
            </a:r>
            <a:r>
              <a:rPr lang="fr-FR" sz="4000" noProof="0" dirty="0"/>
              <a:t>Validation </a:t>
            </a:r>
            <a:r>
              <a:rPr lang="fr-FR" noProof="0" dirty="0"/>
              <a:t>BEEP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9050D295-3FDE-B405-5D0E-73D8ACED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91F312-2085-D5A0-066F-E892249D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12</a:t>
            </a:fld>
            <a:endParaRPr lang="fr-FR" noProof="0" dirty="0"/>
          </a:p>
        </p:txBody>
      </p:sp>
      <p:pic>
        <p:nvPicPr>
          <p:cNvPr id="8" name="Espace réservé du contenu 7" descr="Une image contenant ligne, texte, Parallèle, diagramme&#10;&#10;Le contenu généré par l’IA peut être incorrect.">
            <a:extLst>
              <a:ext uri="{FF2B5EF4-FFF2-40B4-BE49-F238E27FC236}">
                <a16:creationId xmlns:a16="http://schemas.microsoft.com/office/drawing/2014/main" id="{18AD1A50-1A22-2A87-CD12-7C81AB33C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3" y="4239382"/>
            <a:ext cx="12201874" cy="2181084"/>
          </a:xfrm>
        </p:spPr>
      </p:pic>
      <p:pic>
        <p:nvPicPr>
          <p:cNvPr id="11" name="Image 10" descr="Une image contenant texte, ligne, Police, Tracé&#10;&#10;Le contenu généré par l’IA peut être incorrect.">
            <a:extLst>
              <a:ext uri="{FF2B5EF4-FFF2-40B4-BE49-F238E27FC236}">
                <a16:creationId xmlns:a16="http://schemas.microsoft.com/office/drawing/2014/main" id="{0D02D687-D20F-91BD-4B51-082E597AB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654"/>
            <a:ext cx="12192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8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2C1A7-3EA2-59F0-01D1-AF466AC3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C89E1-A51C-7247-51DC-89FB55774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>
                <a:hlinkClick r:id="rId3"/>
              </a:rPr>
              <a:t>TTN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BF4CD-E8A8-8AA2-1D9D-D24505B76A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>
                <a:hlinkClick r:id="rId4"/>
              </a:rPr>
              <a:t>BEEP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B49A03-BBAE-DFE6-0BD2-F6F3A9E2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Système Embarqué IoT - Livrables Open Ruche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CD3257-9FAE-EBD9-F3E5-0944CD55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2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9C19C-E487-3A5D-7EB3-ACB75A10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Mesure de la consommation – Avant Optimisation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3204D1-3999-DBB6-92B9-74499FC9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575" y="2311352"/>
            <a:ext cx="5193183" cy="728461"/>
          </a:xfrm>
        </p:spPr>
        <p:txBody>
          <a:bodyPr/>
          <a:lstStyle/>
          <a:p>
            <a:pPr algn="ctr"/>
            <a:r>
              <a:rPr lang="fr-FR" noProof="0" dirty="0"/>
              <a:t>Courant</a:t>
            </a:r>
          </a:p>
        </p:txBody>
      </p:sp>
      <p:pic>
        <p:nvPicPr>
          <p:cNvPr id="16" name="Espace réservé du contenu 15" descr="Une image contenant capture d’écran, Logiciel multimédia, Logiciel de graphisme, logiciel&#10;&#10;Le contenu généré par l’IA peut être incorrect.">
            <a:extLst>
              <a:ext uri="{FF2B5EF4-FFF2-40B4-BE49-F238E27FC236}">
                <a16:creationId xmlns:a16="http://schemas.microsoft.com/office/drawing/2014/main" id="{92B600A3-BCB8-DDD0-C90E-0A18491F2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0" y="3204124"/>
            <a:ext cx="5515492" cy="29507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96D5B1-9FF3-940C-8040-5D2CFFF13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5424" y="2311352"/>
            <a:ext cx="5193183" cy="728461"/>
          </a:xfrm>
        </p:spPr>
        <p:txBody>
          <a:bodyPr/>
          <a:lstStyle/>
          <a:p>
            <a:pPr algn="ctr"/>
            <a:r>
              <a:rPr lang="fr-FR" noProof="0" dirty="0"/>
              <a:t>PUISSANCE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B5424479-FEFB-E7FD-34F0-4DA28134EA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63429" y="3206673"/>
            <a:ext cx="5517172" cy="2948238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3DB4FFB0-8F6D-3CDA-D93E-585F2251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DBED7B3-AA81-3A95-4E3C-3179A9CE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022463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E2613-5843-94C2-6B76-CE4A5333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CDE94-81B9-5D6B-97E2-CC1F4E41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Mesure de la consommation – Après Optimisation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EFA3BD-3141-F8DE-78C8-720496E61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575" y="2311352"/>
            <a:ext cx="5193183" cy="728461"/>
          </a:xfrm>
        </p:spPr>
        <p:txBody>
          <a:bodyPr/>
          <a:lstStyle/>
          <a:p>
            <a:pPr algn="ctr"/>
            <a:r>
              <a:rPr lang="fr-FR" noProof="0" dirty="0"/>
              <a:t>Courant</a:t>
            </a:r>
          </a:p>
        </p:txBody>
      </p:sp>
      <p:pic>
        <p:nvPicPr>
          <p:cNvPr id="14" name="Espace réservé du contenu 13" descr="Une image contenant capture d’écran, Logiciel multimédia, texte, logiciel&#10;&#10;Le contenu généré par l’IA peut être incorrect.">
            <a:extLst>
              <a:ext uri="{FF2B5EF4-FFF2-40B4-BE49-F238E27FC236}">
                <a16:creationId xmlns:a16="http://schemas.microsoft.com/office/drawing/2014/main" id="{CBF524CE-E0BD-FF9F-63BE-91C4AC2E9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27130" y="3207828"/>
            <a:ext cx="6262576" cy="3205655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4718EF-6AB4-6952-FFDE-B8CCFD2F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5424" y="2311352"/>
            <a:ext cx="5193183" cy="728461"/>
          </a:xfrm>
        </p:spPr>
        <p:txBody>
          <a:bodyPr/>
          <a:lstStyle/>
          <a:p>
            <a:pPr algn="ctr"/>
            <a:r>
              <a:rPr lang="fr-FR" noProof="0" dirty="0"/>
              <a:t>PUISSANCE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D4A44158-1506-E2B1-F2A8-8171BA7D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0FAE74D-BD38-3A19-3785-218F7968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15</a:t>
            </a:fld>
            <a:endParaRPr lang="fr-FR" noProof="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4EF09B-6B92-018D-135E-4929442EDADA}"/>
              </a:ext>
            </a:extLst>
          </p:cNvPr>
          <p:cNvSpPr txBox="1"/>
          <p:nvPr/>
        </p:nvSpPr>
        <p:spPr>
          <a:xfrm>
            <a:off x="4895999" y="2284498"/>
            <a:ext cx="21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noProof="0" dirty="0"/>
              <a:t>Autonomie de la batterie :</a:t>
            </a:r>
          </a:p>
          <a:p>
            <a:pPr algn="ctr"/>
            <a:r>
              <a:rPr lang="fr-FR" noProof="0" dirty="0"/>
              <a:t>30,38j</a:t>
            </a:r>
          </a:p>
        </p:txBody>
      </p:sp>
    </p:spTree>
    <p:extLst>
      <p:ext uri="{BB962C8B-B14F-4D97-AF65-F5344CB8AC3E}">
        <p14:creationId xmlns:p14="http://schemas.microsoft.com/office/powerpoint/2010/main" val="11009762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A72D15-2FF1-807E-81EC-5C5803F8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fr-FR" sz="3600" noProof="0"/>
              <a:t>Organisation Interne</a:t>
            </a:r>
            <a:endParaRPr lang="fr-FR" sz="360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F2D108-8AB2-E06D-270D-71CBC269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97910" y="6356350"/>
            <a:ext cx="5410085" cy="4486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/>
              <a:t>Projet Système Embarqué IoT - Livrables Open Ruche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CBEF57-5D66-9C59-37F7-357E1A2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A5C78FF5-89C4-5365-B884-BA386C11B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00847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034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C6C27-4AE7-7464-078C-7269A9C7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dirty="0"/>
              <a:t>REX</a:t>
            </a:r>
            <a:endParaRPr lang="fr-FR" noProof="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A2E6A4-C26B-F8A8-528E-BF56082E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17</a:t>
            </a:fld>
            <a:endParaRPr lang="fr-FR" noProof="0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30D4CCAD-A9BE-4EFE-2B62-E08C5BACA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281357"/>
              </p:ext>
            </p:extLst>
          </p:nvPr>
        </p:nvGraphicFramePr>
        <p:xfrm>
          <a:off x="914400" y="2184935"/>
          <a:ext cx="10363200" cy="4112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BD269E5D-C8E6-353D-AF34-9BFBDF9C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9834" y="6356350"/>
            <a:ext cx="5768162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</p:spTree>
    <p:extLst>
      <p:ext uri="{BB962C8B-B14F-4D97-AF65-F5344CB8AC3E}">
        <p14:creationId xmlns:p14="http://schemas.microsoft.com/office/powerpoint/2010/main" val="908596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E6236D-4B08-4F6F-9574-7AB651C2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AAE6236D-4B08-4F6F-9574-7AB651C2E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AAE6236D-4B08-4F6F-9574-7AB651C2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AAE6236D-4B08-4F6F-9574-7AB651C2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E28730-CC10-4FE0-994E-E0E2B3401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dgm id="{0BE28730-CC10-4FE0-994E-E0E2B3401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graphicEl>
                                              <a:dgm id="{0BE28730-CC10-4FE0-994E-E0E2B3401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0BE28730-CC10-4FE0-994E-E0E2B3401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C3C270-2623-4BA4-919A-BE187A5D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ECC3C270-2623-4BA4-919A-BE187A5D80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graphicEl>
                                              <a:dgm id="{ECC3C270-2623-4BA4-919A-BE187A5D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graphicEl>
                                              <a:dgm id="{ECC3C270-2623-4BA4-919A-BE187A5D80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39C1ED-2C17-49F1-9D19-5C6AABB69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9A39C1ED-2C17-49F1-9D19-5C6AABB69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dgm id="{9A39C1ED-2C17-49F1-9D19-5C6AABB69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9A39C1ED-2C17-49F1-9D19-5C6AABB69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81EDF6-5F8D-4A07-8F77-3FFBB0EB8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graphicEl>
                                              <a:dgm id="{8281EDF6-5F8D-4A07-8F77-3FFBB0EB8E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8281EDF6-5F8D-4A07-8F77-3FFBB0EB8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8281EDF6-5F8D-4A07-8F77-3FFBB0EB8E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8F9562-3A1E-4DB2-94B2-8F87F871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dgm id="{448F9562-3A1E-4DB2-94B2-8F87F871D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dgm id="{448F9562-3A1E-4DB2-94B2-8F87F871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448F9562-3A1E-4DB2-94B2-8F87F871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AE4F1-3757-4D71-8823-90995C51C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graphicEl>
                                              <a:dgm id="{688AE4F1-3757-4D71-8823-90995C51C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dgm id="{688AE4F1-3757-4D71-8823-90995C51C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688AE4F1-3757-4D71-8823-90995C51C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41F63F-D03F-481F-B41D-518CA4497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graphicEl>
                                              <a:dgm id="{AD41F63F-D03F-481F-B41D-518CA4497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AD41F63F-D03F-481F-B41D-518CA4497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graphicEl>
                                              <a:dgm id="{AD41F63F-D03F-481F-B41D-518CA4497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BB2FC8-8007-41DC-9BCE-8D2069018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dgm id="{CEBB2FC8-8007-41DC-9BCE-8D2069018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CEBB2FC8-8007-41DC-9BCE-8D2069018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CEBB2FC8-8007-41DC-9BCE-8D2069018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E225DF-46AA-4375-AB81-97BD91B2F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graphicEl>
                                              <a:dgm id="{E4E225DF-46AA-4375-AB81-97BD91B2F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graphicEl>
                                              <a:dgm id="{E4E225DF-46AA-4375-AB81-97BD91B2F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graphicEl>
                                              <a:dgm id="{E4E225DF-46AA-4375-AB81-97BD91B2F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A3DA57-518F-4381-AFA3-0D3675DA1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graphicEl>
                                              <a:dgm id="{1DA3DA57-518F-4381-AFA3-0D3675DA16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graphicEl>
                                              <a:dgm id="{1DA3DA57-518F-4381-AFA3-0D3675DA1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graphicEl>
                                              <a:dgm id="{1DA3DA57-518F-4381-AFA3-0D3675DA1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9E8C95-CB79-4439-9CFD-81697659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graphicEl>
                                              <a:dgm id="{269E8C95-CB79-4439-9CFD-8169765924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graphicEl>
                                              <a:dgm id="{269E8C95-CB79-4439-9CFD-81697659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graphicEl>
                                              <a:dgm id="{269E8C95-CB79-4439-9CFD-816976592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DA8B15-10A8-4F10-9192-3055832B0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graphicEl>
                                              <a:dgm id="{B8DA8B15-10A8-4F10-9192-3055832B09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graphicEl>
                                              <a:dgm id="{B8DA8B15-10A8-4F10-9192-3055832B0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graphicEl>
                                              <a:dgm id="{B8DA8B15-10A8-4F10-9192-3055832B0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31AD9F-D7A0-4183-9298-D4C66997A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>
                                            <p:graphicEl>
                                              <a:dgm id="{9C31AD9F-D7A0-4183-9298-D4C66997A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>
                                            <p:graphicEl>
                                              <a:dgm id="{9C31AD9F-D7A0-4183-9298-D4C66997A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graphicEl>
                                              <a:dgm id="{9C31AD9F-D7A0-4183-9298-D4C66997A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141C78-78C1-4F64-8497-B49B81FAC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>
                                            <p:graphicEl>
                                              <a:dgm id="{29141C78-78C1-4F64-8497-B49B81FAC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graphicEl>
                                              <a:dgm id="{29141C78-78C1-4F64-8497-B49B81FAC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>
                                            <p:graphicEl>
                                              <a:dgm id="{29141C78-78C1-4F64-8497-B49B81FAC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C33E06-7048-4428-AD2E-5E9D346CE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">
                                            <p:graphicEl>
                                              <a:dgm id="{14C33E06-7048-4428-AD2E-5E9D346CE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graphicEl>
                                              <a:dgm id="{14C33E06-7048-4428-AD2E-5E9D346CE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>
                                            <p:graphicEl>
                                              <a:dgm id="{14C33E06-7048-4428-AD2E-5E9D346CE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9E99D5-8DB3-4588-9D78-730D5E83B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">
                                            <p:graphicEl>
                                              <a:dgm id="{459E99D5-8DB3-4588-9D78-730D5E83BF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>
                                            <p:graphicEl>
                                              <a:dgm id="{459E99D5-8DB3-4588-9D78-730D5E83B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graphicEl>
                                              <a:dgm id="{459E99D5-8DB3-4588-9D78-730D5E83B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B7BCC0-9300-473A-BCF4-AFBC60FDE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>
                                            <p:graphicEl>
                                              <a:dgm id="{56B7BCC0-9300-473A-BCF4-AFBC60FDE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>
                                            <p:graphicEl>
                                              <a:dgm id="{56B7BCC0-9300-473A-BCF4-AFBC60FDE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>
                                            <p:graphicEl>
                                              <a:dgm id="{56B7BCC0-9300-473A-BCF4-AFBC60FDE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0F022E-4408-4B66-886F-33A669D42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">
                                            <p:graphicEl>
                                              <a:dgm id="{C20F022E-4408-4B66-886F-33A669D42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">
                                            <p:graphicEl>
                                              <a:dgm id="{C20F022E-4408-4B66-886F-33A669D42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>
                                            <p:graphicEl>
                                              <a:dgm id="{C20F022E-4408-4B66-886F-33A669D42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A6DD02-CC9E-40BB-9AF4-FCA0B2E03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>
                                            <p:graphicEl>
                                              <a:dgm id="{0EA6DD02-CC9E-40BB-9AF4-FCA0B2E03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>
                                            <p:graphicEl>
                                              <a:dgm id="{0EA6DD02-CC9E-40BB-9AF4-FCA0B2E03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>
                                            <p:graphicEl>
                                              <a:dgm id="{0EA6DD02-CC9E-40BB-9AF4-FCA0B2E03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B97DB-F48C-4203-A793-DF08ED364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7">
                                            <p:graphicEl>
                                              <a:dgm id="{F22B97DB-F48C-4203-A793-DF08ED364E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">
                                            <p:graphicEl>
                                              <a:dgm id="{F22B97DB-F48C-4203-A793-DF08ED364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">
                                            <p:graphicEl>
                                              <a:dgm id="{F22B97DB-F48C-4203-A793-DF08ED364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F8A48B-21B9-4774-9369-6879E2357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">
                                            <p:graphicEl>
                                              <a:dgm id="{83F8A48B-21B9-4774-9369-6879E2357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">
                                            <p:graphicEl>
                                              <a:dgm id="{83F8A48B-21B9-4774-9369-6879E2357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">
                                            <p:graphicEl>
                                              <a:dgm id="{83F8A48B-21B9-4774-9369-6879E2357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A67728-9871-45CD-AE47-B3A8A89CC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">
                                            <p:graphicEl>
                                              <a:dgm id="{89A67728-9871-45CD-AE47-B3A8A89CC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>
                                            <p:graphicEl>
                                              <a:dgm id="{89A67728-9871-45CD-AE47-B3A8A89CC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>
                                            <p:graphicEl>
                                              <a:dgm id="{89A67728-9871-45CD-AE47-B3A8A89CC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A1A116-01D3-4C3C-8C07-04797EDD3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">
                                            <p:graphicEl>
                                              <a:dgm id="{96A1A116-01D3-4C3C-8C07-04797EDD3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">
                                            <p:graphicEl>
                                              <a:dgm id="{96A1A116-01D3-4C3C-8C07-04797EDD3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>
                                            <p:graphicEl>
                                              <a:dgm id="{96A1A116-01D3-4C3C-8C07-04797EDD3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A43B-0911-E9AB-72B3-B6D1417C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Conclusion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16ED7574-6A52-9A33-8CC1-0F3F00668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630963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888D49AA-4C3E-2A0E-A5D5-B28CAED6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9834" y="6356350"/>
            <a:ext cx="5768162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8E226F-4235-63A2-8EF4-2A57E81C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5756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03B466B0-3B45-41BC-997E-F85AB666E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dgm id="{48498D81-C367-4B25-8155-EE2CCE8EE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90E584CB-B63C-405A-B6E8-7E7CA5FB3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784B174E-82B5-4AD3-8F86-B66E9CEBB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150E4CD7-99DC-40FF-9961-031564EA3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5ABF53E1-25EE-45C4-9780-B6603C543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graphicEl>
                                              <a:dgm id="{698D43F2-C805-4851-ACAC-B6A4BD49F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2C2DD27B-6B73-42AC-BA41-3989094A6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graphicEl>
                                              <a:dgm id="{5188FFB5-4012-45C5-9CBC-3D04A144B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graphicEl>
                                              <a:dgm id="{1F02CB62-BA56-40E7-928B-74A828183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eilles pollinisateur sur une fleur jaune">
            <a:extLst>
              <a:ext uri="{FF2B5EF4-FFF2-40B4-BE49-F238E27FC236}">
                <a16:creationId xmlns:a16="http://schemas.microsoft.com/office/drawing/2014/main" id="{6490D49E-3D09-6813-4AE7-1EDC2B46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2" r="16917"/>
          <a:stretch/>
        </p:blipFill>
        <p:spPr>
          <a:xfrm>
            <a:off x="-1" y="10"/>
            <a:ext cx="645614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CDE24-3903-F338-868F-86919B32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632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58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Merci d’avoir écouté !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8D6E87-C919-74F9-1CCD-9A294773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1003" y="6308850"/>
            <a:ext cx="5270368" cy="50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sz="800" b="1" kern="1200" cap="all" spc="3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Projet Système Embarqué IoT - Livrables Open Ruche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F914F5-1EA6-246B-5077-C5A47500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6368" y="6356350"/>
            <a:ext cx="47983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17042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E14B2-C206-CEAA-7157-BE5AA472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Table des matières</a:t>
            </a:r>
          </a:p>
        </p:txBody>
      </p:sp>
      <p:graphicFrame>
        <p:nvGraphicFramePr>
          <p:cNvPr id="15" name="Espace réservé du contenu 2">
            <a:extLst>
              <a:ext uri="{FF2B5EF4-FFF2-40B4-BE49-F238E27FC236}">
                <a16:creationId xmlns:a16="http://schemas.microsoft.com/office/drawing/2014/main" id="{B26EB1C0-2701-5D02-EE48-72128300DB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951968"/>
              </p:ext>
            </p:extLst>
          </p:nvPr>
        </p:nvGraphicFramePr>
        <p:xfrm>
          <a:off x="639763" y="2633663"/>
          <a:ext cx="10891837" cy="356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1097F28D-7287-D00E-98E2-FF4C0D05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DD232C-A596-1581-B72C-85070346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2</a:t>
            </a:fld>
            <a:endParaRPr lang="fr-FR" noProof="0" dirty="0"/>
          </a:p>
        </p:txBody>
      </p:sp>
      <p:sp>
        <p:nvSpPr>
          <p:cNvPr id="3" name="Rectangle 2" descr="Jouer">
            <a:extLst>
              <a:ext uri="{FF2B5EF4-FFF2-40B4-BE49-F238E27FC236}">
                <a16:creationId xmlns:a16="http://schemas.microsoft.com/office/drawing/2014/main" id="{9EBED7A5-DB71-91E5-627F-CB5DAD7E79DA}"/>
              </a:ext>
            </a:extLst>
          </p:cNvPr>
          <p:cNvSpPr/>
          <p:nvPr/>
        </p:nvSpPr>
        <p:spPr>
          <a:xfrm>
            <a:off x="723993" y="4083375"/>
            <a:ext cx="230671" cy="23067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2D802-5773-D3B6-A47C-889078E9F52E}"/>
              </a:ext>
            </a:extLst>
          </p:cNvPr>
          <p:cNvSpPr/>
          <p:nvPr/>
        </p:nvSpPr>
        <p:spPr>
          <a:xfrm>
            <a:off x="723992" y="4522370"/>
            <a:ext cx="230671" cy="230671"/>
          </a:xfrm>
          <a:prstGeom prst="rect">
            <a:avLst/>
          </a:prstGeom>
          <a:blipFill rotWithShape="1">
            <a:blip r:embed="rId10"/>
            <a:srcRect/>
            <a:stretch>
              <a:fillRect t="-16000" b="-16000"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972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graphicEl>
                                              <a:dgm id="{7DB29FE6-F803-4CD1-94FB-1851E9606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graphicEl>
                                              <a:dgm id="{1C796E18-DE7F-44C3-BE12-AB53C60E0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graphicEl>
                                              <a:dgm id="{54DB60CE-16E2-412F-8B9B-5CE372CCB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332FA882-D129-4404-ADE3-4E56A6195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graphicEl>
                                              <a:dgm id="{98B820D0-1FBF-4157-8477-930905B1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graphicEl>
                                              <a:dgm id="{8296F0BC-70DE-45A9-A524-A8BE88210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graphicEl>
                                              <a:dgm id="{DFBF919F-93EA-4E82-8DC9-5AF009177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767DAC49-1D1C-4859-88AA-E1C9D3922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graphicEl>
                                              <a:dgm id="{AC7884A5-5D20-4402-9F80-4A4E228F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3B84AAD9-A8C5-4CDF-A9B2-372C4587B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>
                                            <p:graphicEl>
                                              <a:dgm id="{127D40BC-79DB-46ED-BEBC-677502322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graphicEl>
                                              <a:dgm id="{F9E5E1CE-D548-4F0F-9420-023FDC153C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>
                                            <p:graphicEl>
                                              <a:dgm id="{6278D555-2D7F-4672-AFEF-36903BBF2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>
                                            <p:graphicEl>
                                              <a:dgm id="{F43660B2-EC3F-432E-88CA-752967656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>
                                            <p:graphicEl>
                                              <a:dgm id="{C89D9481-D51E-4203-8987-73758027C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>
                                            <p:graphicEl>
                                              <a:dgm id="{3E1FE6A3-38AA-4AB5-9EB7-290F3092A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>
                                            <p:graphicEl>
                                              <a:dgm id="{9F849E0C-0209-498A-8B28-6EFEB200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>
                                            <p:graphicEl>
                                              <a:dgm id="{9A0E4095-837F-44DB-B29D-08CA77AA9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>
                                            <p:graphicEl>
                                              <a:dgm id="{A43FE4C7-D78C-47D4-B3CF-FABEC3FE7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">
                                            <p:graphicEl>
                                              <a:dgm id="{1B8F5105-6E98-4323-BFB4-C40866C2B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>
                                            <p:graphicEl>
                                              <a:dgm id="{0EF73A53-18B1-47F8-ACA6-33AA19910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B4B982B-07C2-4EB7-90E6-18BA88A89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>
                                            <p:graphicEl>
                                              <a:dgm id="{AB4B982B-07C2-4EB7-90E6-18BA88A89D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>
                                            <p:graphicEl>
                                              <a:dgm id="{AB4B982B-07C2-4EB7-90E6-18BA88A89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>
                                            <p:graphicEl>
                                              <a:dgm id="{AB4B982B-07C2-4EB7-90E6-18BA88A89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BAB9300-7ACC-45EB-B802-5BD41948D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>
                                            <p:graphicEl>
                                              <a:dgm id="{FBAB9300-7ACC-45EB-B802-5BD41948D3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graphicEl>
                                              <a:dgm id="{FBAB9300-7ACC-45EB-B802-5BD41948D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>
                                            <p:graphicEl>
                                              <a:dgm id="{FBAB9300-7ACC-45EB-B802-5BD41948D3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CA3E17A-0319-42C2-A121-E28D10295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graphicEl>
                                              <a:dgm id="{5CA3E17A-0319-42C2-A121-E28D10295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graphicEl>
                                              <a:dgm id="{5CA3E17A-0319-42C2-A121-E28D10295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graphicEl>
                                              <a:dgm id="{5CA3E17A-0319-42C2-A121-E28D10295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30B5C-83D6-2E51-7A98-4314E052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noProof="0" dirty="0"/>
              <a:t>Contexte - Objectifs</a:t>
            </a: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D94845AA-4A84-C314-42C5-921D63CA0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858832"/>
              </p:ext>
            </p:extLst>
          </p:nvPr>
        </p:nvGraphicFramePr>
        <p:xfrm>
          <a:off x="225632" y="2553196"/>
          <a:ext cx="6685808" cy="3836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A56971-AEE9-35DB-40DC-E00AB3FE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631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0B4D96-7346-49C4-7D66-6813FCA5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3490" y="6356350"/>
            <a:ext cx="723014" cy="365125"/>
          </a:xfrm>
        </p:spPr>
        <p:txBody>
          <a:bodyPr/>
          <a:lstStyle/>
          <a:p>
            <a:fld id="{70C12960-6E85-460F-B6E3-5B82CB31AF3D}" type="slidenum">
              <a:rPr lang="fr-FR" noProof="0" smtClean="0"/>
              <a:t>3</a:t>
            </a:fld>
            <a:endParaRPr lang="fr-FR" noProof="0" dirty="0"/>
          </a:p>
        </p:txBody>
      </p:sp>
      <p:pic>
        <p:nvPicPr>
          <p:cNvPr id="3" name="Vidéo 4" descr="Vol d’abeille">
            <a:extLst>
              <a:ext uri="{FF2B5EF4-FFF2-40B4-BE49-F238E27FC236}">
                <a16:creationId xmlns:a16="http://schemas.microsoft.com/office/drawing/2014/main" id="{97BDBCC2-D78A-1648-06CB-08D5A038EC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1" b="283"/>
          <a:stretch/>
        </p:blipFill>
        <p:spPr>
          <a:xfrm>
            <a:off x="6958941" y="11"/>
            <a:ext cx="523305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4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1E14D8E2-402E-4645-B9EC-591E444B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593F7CB1-B235-455B-AF3B-1D91982A1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4053494D-BD0B-4954-A931-4C94974D8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02121870-033B-4574-AEC8-F8DA6D0E0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4966BCA3-0DC5-4998-8022-66239E699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7134A5F8-A5A7-4430-8718-AA04644186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2736317C-8C59-4598-919D-F0682E3E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graphicEl>
                                              <a:dgm id="{C0634AEC-7B3B-4FE7-B5D5-D3A11C583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graphicEl>
                                              <a:dgm id="{93E65F44-ACE6-4E7A-8331-2CBD4EAFA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graphicEl>
                                              <a:dgm id="{A85509BF-E7BF-4306-8CB3-E58E1797A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graphicEl>
                                              <a:dgm id="{8214ABAB-CE60-407E-8FF6-CAC8E038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graphicEl>
                                              <a:dgm id="{1BCE7E0C-8F65-4BE5-9114-A1BBFCC4D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graphicEl>
                                              <a:dgm id="{033D59BB-2A88-40C1-B1FA-365AEF78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graphicEl>
                                              <a:dgm id="{B56FF282-767D-4BD9-B452-02219E941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>
                                            <p:graphicEl>
                                              <a:dgm id="{D0E0AAF7-A7C5-45EC-9FEB-ADD582F03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B85BF-83C0-5301-5755-0FE7D4BB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A6A15-6C82-1486-F894-7738109B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87" y="334537"/>
            <a:ext cx="6034187" cy="1097280"/>
          </a:xfrm>
        </p:spPr>
        <p:txBody>
          <a:bodyPr>
            <a:normAutofit/>
          </a:bodyPr>
          <a:lstStyle/>
          <a:p>
            <a:r>
              <a:rPr lang="fr-FR" noProof="0" dirty="0"/>
              <a:t>Prototype - Schéma</a:t>
            </a:r>
          </a:p>
        </p:txBody>
      </p:sp>
      <p:pic>
        <p:nvPicPr>
          <p:cNvPr id="8" name="Espace réservé du contenu 9" descr="Une image contenant texte, diagramm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309A217-6856-F713-1B06-E38773754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5433" r="1" b="1"/>
          <a:stretch/>
        </p:blipFill>
        <p:spPr>
          <a:xfrm>
            <a:off x="278053" y="1873369"/>
            <a:ext cx="6918104" cy="354103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7EA090-0238-32C2-1922-1A1447F4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4692" y="6356350"/>
            <a:ext cx="525468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0796D9-8406-5FAE-8C63-9DDF78F6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9379" y="6356350"/>
            <a:ext cx="7230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4</a:t>
            </a:fld>
            <a:endParaRPr lang="fr-FR" noProof="0" dirty="0"/>
          </a:p>
        </p:txBody>
      </p:sp>
      <p:pic>
        <p:nvPicPr>
          <p:cNvPr id="3" name="Espace réservé du contenu 6">
            <a:extLst>
              <a:ext uri="{FF2B5EF4-FFF2-40B4-BE49-F238E27FC236}">
                <a16:creationId xmlns:a16="http://schemas.microsoft.com/office/drawing/2014/main" id="{FC244A52-5181-8043-A95A-BFAD2AC096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5"/>
          <a:stretch/>
        </p:blipFill>
        <p:spPr>
          <a:xfrm>
            <a:off x="7334129" y="-1268"/>
            <a:ext cx="485787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93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B8679-2CBD-091D-52B0-CE267AE3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0360" y="957860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sz="4800" noProof="0" dirty="0"/>
              <a:t>Prototype - PCB</a:t>
            </a:r>
          </a:p>
        </p:txBody>
      </p:sp>
      <p:pic>
        <p:nvPicPr>
          <p:cNvPr id="8" name="Espace réservé du contenu 7" descr="Une image contenant diagramme, cart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8ADE415-1CDD-9E83-10D5-A26062A4A8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8" r="18600"/>
          <a:stretch/>
        </p:blipFill>
        <p:spPr>
          <a:xfrm>
            <a:off x="8520233" y="31899"/>
            <a:ext cx="2690992" cy="3592792"/>
          </a:xfrm>
          <a:prstGeom prst="rect">
            <a:avLst/>
          </a:prstGeom>
        </p:spPr>
      </p:pic>
      <p:pic>
        <p:nvPicPr>
          <p:cNvPr id="11" name="Espace réservé du contenu 10" descr="Une image contenant texte, capture d’écran, Rectangle, vert&#10;&#10;Le contenu généré par l’IA peut être incorrect.">
            <a:extLst>
              <a:ext uri="{FF2B5EF4-FFF2-40B4-BE49-F238E27FC236}">
                <a16:creationId xmlns:a16="http://schemas.microsoft.com/office/drawing/2014/main" id="{D157810D-4E97-6AB5-D12B-9D0FB01943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510" y="3333900"/>
            <a:ext cx="2732715" cy="3105359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CE6B1F5A-407A-24EE-04F0-055F000C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56EDF-B335-4CE7-DE4A-B184FB0E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5</a:t>
            </a:fld>
            <a:endParaRPr lang="fr-FR" noProof="0" dirty="0"/>
          </a:p>
        </p:txBody>
      </p:sp>
      <p:pic>
        <p:nvPicPr>
          <p:cNvPr id="4" name="Image 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57E27BC0-679C-6633-EE45-30FEBC3CA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" y="2072240"/>
            <a:ext cx="7822019" cy="38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781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9FC269-A863-45B2-8CA2-B47BEA2F3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2CFCB4-13EA-1754-D841-33AC71E3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30" y="2855713"/>
            <a:ext cx="3344379" cy="3001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noProof="0" dirty="0"/>
              <a:t>Prototype - Implémenter</a:t>
            </a:r>
          </a:p>
        </p:txBody>
      </p:sp>
      <p:pic>
        <p:nvPicPr>
          <p:cNvPr id="9" name="Image 8" descr="Une image contenant herbe, plein air, plante, arbre&#10;&#10;Le contenu généré par l’IA peut être incorrect.">
            <a:extLst>
              <a:ext uri="{FF2B5EF4-FFF2-40B4-BE49-F238E27FC236}">
                <a16:creationId xmlns:a16="http://schemas.microsoft.com/office/drawing/2014/main" id="{53350365-6FC8-9EDC-6748-4D381E252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88" y="655019"/>
            <a:ext cx="1937967" cy="2583957"/>
          </a:xfrm>
          <a:prstGeom prst="rect">
            <a:avLst/>
          </a:prstGeom>
        </p:spPr>
      </p:pic>
      <p:pic>
        <p:nvPicPr>
          <p:cNvPr id="11" name="Image 10" descr="Une image contenant herbe, plein air, funérailles, plante&#10;&#10;Le contenu généré par l’IA peut être incorrect.">
            <a:extLst>
              <a:ext uri="{FF2B5EF4-FFF2-40B4-BE49-F238E27FC236}">
                <a16:creationId xmlns:a16="http://schemas.microsoft.com/office/drawing/2014/main" id="{8A8D1465-31E6-8BF7-62F7-6EDDBB774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8" y="3560709"/>
            <a:ext cx="1990367" cy="2653823"/>
          </a:xfrm>
          <a:prstGeom prst="rect">
            <a:avLst/>
          </a:prstGeom>
        </p:spPr>
      </p:pic>
      <p:pic>
        <p:nvPicPr>
          <p:cNvPr id="7" name="Espace réservé du contenu 6" descr="Une image contenant plein air, herbe, arbre, funérailles&#10;&#10;Le contenu généré par l’IA peut être incorrect.">
            <a:extLst>
              <a:ext uri="{FF2B5EF4-FFF2-40B4-BE49-F238E27FC236}">
                <a16:creationId xmlns:a16="http://schemas.microsoft.com/office/drawing/2014/main" id="{B2518E16-943D-BBEA-B824-81E66FCA5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68" y="666573"/>
            <a:ext cx="4160969" cy="554795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1BD3B0-B120-59C7-83E0-7BD84495A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90261" y="424020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2A5497-F56F-9A37-993F-546AD7DC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02180" y="6356350"/>
            <a:ext cx="54058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b="1" kern="1200" cap="all" spc="3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95F82E-2969-F3E8-8BFC-501B09F3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6</a:t>
            </a:fld>
            <a:endParaRPr lang="fr-FR" noProof="0" dirty="0"/>
          </a:p>
        </p:txBody>
      </p:sp>
      <p:pic>
        <p:nvPicPr>
          <p:cNvPr id="12" name="Espace réservé du contenu 6" descr="Une image contenant plein air, herbe, arbre, funérailles&#10;&#10;Le contenu généré par l’IA peut être incorrect.">
            <a:extLst>
              <a:ext uri="{FF2B5EF4-FFF2-40B4-BE49-F238E27FC236}">
                <a16:creationId xmlns:a16="http://schemas.microsoft.com/office/drawing/2014/main" id="{81DD207A-F2DC-693A-E84D-72AA862CB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5" t="71900" r="29662" b="190"/>
          <a:stretch/>
        </p:blipFill>
        <p:spPr>
          <a:xfrm>
            <a:off x="8290261" y="738205"/>
            <a:ext cx="3240748" cy="28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0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7E1EA1-0E38-CF65-AA8A-D180877A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1302091"/>
            <a:ext cx="11389365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 noProof="0" dirty="0"/>
              <a:t>Communication des données – Validation TTN</a:t>
            </a: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AE989727-C54A-E63B-4DB0-EE74A211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0B4CE8-054D-BF52-FB76-9B87D7DC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fr-FR" noProof="0" smtClean="0"/>
              <a:pPr>
                <a:spcAft>
                  <a:spcPts val="600"/>
                </a:spcAft>
              </a:pPr>
              <a:t>7</a:t>
            </a:fld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52EBF-48C8-1A05-54E2-2B19159849C2}"/>
              </a:ext>
            </a:extLst>
          </p:cNvPr>
          <p:cNvSpPr/>
          <p:nvPr/>
        </p:nvSpPr>
        <p:spPr>
          <a:xfrm>
            <a:off x="6254803" y="2458891"/>
            <a:ext cx="512819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1C490-B452-CC65-9C4A-C3373DA4E750}"/>
              </a:ext>
            </a:extLst>
          </p:cNvPr>
          <p:cNvSpPr/>
          <p:nvPr/>
        </p:nvSpPr>
        <p:spPr>
          <a:xfrm>
            <a:off x="6284259" y="3210643"/>
            <a:ext cx="512819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98C45-B1AA-47B1-45AF-FC678B5DAA16}"/>
              </a:ext>
            </a:extLst>
          </p:cNvPr>
          <p:cNvSpPr/>
          <p:nvPr/>
        </p:nvSpPr>
        <p:spPr>
          <a:xfrm>
            <a:off x="5232828" y="2687199"/>
            <a:ext cx="99891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762A0-7DA3-BFFF-598D-B938545C25BF}"/>
              </a:ext>
            </a:extLst>
          </p:cNvPr>
          <p:cNvSpPr/>
          <p:nvPr/>
        </p:nvSpPr>
        <p:spPr>
          <a:xfrm>
            <a:off x="5254600" y="3538843"/>
            <a:ext cx="99891" cy="169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109AC5-64EA-3292-675A-20A6205F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5" y="2188631"/>
            <a:ext cx="7125157" cy="4167719"/>
          </a:xfrm>
          <a:prstGeom prst="rect">
            <a:avLst/>
          </a:prstGeom>
        </p:spPr>
      </p:pic>
      <p:pic>
        <p:nvPicPr>
          <p:cNvPr id="14" name="Image 13" descr="Une image contenant texte, capture d’écran, Police, algèbre&#10;&#10;Le contenu généré par l’IA peut être incorrect.">
            <a:extLst>
              <a:ext uri="{FF2B5EF4-FFF2-40B4-BE49-F238E27FC236}">
                <a16:creationId xmlns:a16="http://schemas.microsoft.com/office/drawing/2014/main" id="{C707473E-4E49-4FA3-C5F9-01A7A1AB9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47" y="4343924"/>
            <a:ext cx="6151697" cy="17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657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6D67B-8F31-D16C-D1F7-831C929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/>
              <a:t>Communication des données - </a:t>
            </a:r>
            <a:r>
              <a:rPr lang="fr-FR" sz="4000" noProof="0" dirty="0"/>
              <a:t>Validation </a:t>
            </a:r>
            <a:r>
              <a:rPr lang="fr-FR" noProof="0" dirty="0"/>
              <a:t>UBIDOTS</a:t>
            </a:r>
          </a:p>
        </p:txBody>
      </p:sp>
      <p:sp>
        <p:nvSpPr>
          <p:cNvPr id="24" name="Espace réservé du pied de page 3">
            <a:extLst>
              <a:ext uri="{FF2B5EF4-FFF2-40B4-BE49-F238E27FC236}">
                <a16:creationId xmlns:a16="http://schemas.microsoft.com/office/drawing/2014/main" id="{99D1521B-A9E1-E0C2-F9DF-B88873A7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7C617F-7E3C-3717-710E-778CE14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20" name="Image 19" descr="Une image contenant texte, capture d’écran, cercle, jaune&#10;&#10;Le contenu généré par l’IA peut être incorrect.">
            <a:extLst>
              <a:ext uri="{FF2B5EF4-FFF2-40B4-BE49-F238E27FC236}">
                <a16:creationId xmlns:a16="http://schemas.microsoft.com/office/drawing/2014/main" id="{A56B2731-B061-C741-FE5C-884A9415E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30"/>
          <a:stretch/>
        </p:blipFill>
        <p:spPr>
          <a:xfrm>
            <a:off x="6629819" y="2079399"/>
            <a:ext cx="2888165" cy="270511"/>
          </a:xfrm>
          <a:prstGeom prst="rect">
            <a:avLst/>
          </a:prstGeom>
        </p:spPr>
      </p:pic>
      <p:pic>
        <p:nvPicPr>
          <p:cNvPr id="22" name="Image 21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BE6FD3BA-0AA0-86C6-34E7-F5094EF4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14"/>
          <a:stretch/>
        </p:blipFill>
        <p:spPr>
          <a:xfrm>
            <a:off x="311537" y="3950842"/>
            <a:ext cx="6318282" cy="277029"/>
          </a:xfrm>
          <a:prstGeom prst="rect">
            <a:avLst/>
          </a:prstGeom>
        </p:spPr>
      </p:pic>
      <p:pic>
        <p:nvPicPr>
          <p:cNvPr id="7" name="Espace réservé du contenu 6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85C5B527-29B6-2A89-5D25-0DB37C86E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" y="2079399"/>
            <a:ext cx="6318282" cy="186784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2AE46F-6FAB-A80F-7A55-532C941DA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553" y="2354104"/>
            <a:ext cx="2871431" cy="40700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4F8AC55-9276-3102-E017-A174C2D7D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57" y="4227870"/>
            <a:ext cx="6320662" cy="22264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FBEB4AB-2D0B-8E84-3BF0-39982834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22"/>
          <a:stretch/>
        </p:blipFill>
        <p:spPr>
          <a:xfrm>
            <a:off x="9534718" y="3020827"/>
            <a:ext cx="2557382" cy="241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8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2D851-ACCF-8DCA-40BC-2845035E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Communication des données - </a:t>
            </a:r>
            <a:r>
              <a:rPr lang="fr-FR" sz="4000" noProof="0" dirty="0"/>
              <a:t>Validation </a:t>
            </a:r>
            <a:r>
              <a:rPr lang="fr-FR" noProof="0" dirty="0"/>
              <a:t>BEEP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56A628A9-1BE6-24F5-8E47-EB63DAF3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5136" y="6356350"/>
            <a:ext cx="5342860" cy="365125"/>
          </a:xfrm>
        </p:spPr>
        <p:txBody>
          <a:bodyPr/>
          <a:lstStyle/>
          <a:p>
            <a:r>
              <a:rPr lang="fr-FR" noProof="0" dirty="0"/>
              <a:t>Projet Système Embarqué IoT - Livrables Open Ruche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EDCE2B-57FC-2F2A-74DB-26AD9F4A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fr-FR" noProof="0" smtClean="0"/>
              <a:t>9</a:t>
            </a:fld>
            <a:endParaRPr lang="fr-FR" noProof="0" dirty="0"/>
          </a:p>
        </p:txBody>
      </p:sp>
      <p:pic>
        <p:nvPicPr>
          <p:cNvPr id="8" name="Image 7" descr="Une image contenant texte, ligne, Police, Tracé&#10;&#10;Le contenu généré par l’IA peut être incorrect.">
            <a:extLst>
              <a:ext uri="{FF2B5EF4-FFF2-40B4-BE49-F238E27FC236}">
                <a16:creationId xmlns:a16="http://schemas.microsoft.com/office/drawing/2014/main" id="{B553EB05-5E96-D25F-B0A5-679D271C8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4422"/>
            <a:ext cx="12192000" cy="204978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8D0ABC7-C212-ABA6-4040-2F9392FB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57" y="2370441"/>
            <a:ext cx="12192000" cy="15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499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ashVTI">
  <a:themeElements>
    <a:clrScheme name="Jaun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529</Words>
  <Application>Microsoft Office PowerPoint</Application>
  <PresentationFormat>Grand écran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Aptos</vt:lpstr>
      <vt:lpstr>Arial</vt:lpstr>
      <vt:lpstr>Grandview Display</vt:lpstr>
      <vt:lpstr>Times New Roman</vt:lpstr>
      <vt:lpstr>Wingdings</vt:lpstr>
      <vt:lpstr>DashVTI</vt:lpstr>
      <vt:lpstr>Open Ruche - Monitoring d’une ruche d’abeille</vt:lpstr>
      <vt:lpstr>Table des matières</vt:lpstr>
      <vt:lpstr>Contexte - Objectifs</vt:lpstr>
      <vt:lpstr>Prototype - Schéma</vt:lpstr>
      <vt:lpstr>Prototype - PCB</vt:lpstr>
      <vt:lpstr>Prototype - Implémenter</vt:lpstr>
      <vt:lpstr>Communication des données – Validation TTN</vt:lpstr>
      <vt:lpstr>Communication des données - Validation UBIDOTS</vt:lpstr>
      <vt:lpstr>Communication des données - Validation BEEP</vt:lpstr>
      <vt:lpstr>Communication des données - Validation BEEP</vt:lpstr>
      <vt:lpstr>Communication des données - Validation BEEP</vt:lpstr>
      <vt:lpstr>Communication des données - Validation BEEP</vt:lpstr>
      <vt:lpstr>Démo</vt:lpstr>
      <vt:lpstr>Mesure de la consommation – Avant Optimisation</vt:lpstr>
      <vt:lpstr>Mesure de la consommation – Après Optimisation</vt:lpstr>
      <vt:lpstr>Organisation Interne</vt:lpstr>
      <vt:lpstr>REX</vt:lpstr>
      <vt:lpstr>Conclusion</vt:lpstr>
      <vt:lpstr>Merci d’avoir écouté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Léa Lacouture</dc:creator>
  <cp:lastModifiedBy>Léa Lacouture</cp:lastModifiedBy>
  <cp:revision>144</cp:revision>
  <dcterms:created xsi:type="dcterms:W3CDTF">2025-02-04T17:53:09Z</dcterms:created>
  <dcterms:modified xsi:type="dcterms:W3CDTF">2025-04-08T22:25:54Z</dcterms:modified>
</cp:coreProperties>
</file>